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313" r:id="rId3"/>
    <p:sldId id="320" r:id="rId4"/>
    <p:sldId id="321" r:id="rId5"/>
    <p:sldId id="314" r:id="rId6"/>
    <p:sldId id="318" r:id="rId7"/>
    <p:sldId id="322" r:id="rId8"/>
    <p:sldId id="323" r:id="rId9"/>
    <p:sldId id="275" r:id="rId10"/>
    <p:sldId id="315" r:id="rId11"/>
    <p:sldId id="324" r:id="rId12"/>
    <p:sldId id="325" r:id="rId13"/>
    <p:sldId id="316" r:id="rId14"/>
    <p:sldId id="326" r:id="rId15"/>
    <p:sldId id="327" r:id="rId16"/>
    <p:sldId id="317" r:id="rId17"/>
    <p:sldId id="328" r:id="rId18"/>
    <p:sldId id="331" r:id="rId19"/>
    <p:sldId id="329" r:id="rId20"/>
    <p:sldId id="312" r:id="rId21"/>
    <p:sldId id="330" r:id="rId22"/>
  </p:sldIdLst>
  <p:sldSz cx="9144000" cy="5143500" type="screen16x9"/>
  <p:notesSz cx="6858000" cy="9144000"/>
  <p:embeddedFontLst>
    <p:embeddedFont>
      <p:font typeface="Dosis" pitchFamily="2" charset="77"/>
      <p:regular r:id="rId24"/>
      <p:bold r:id="rId25"/>
    </p:embeddedFont>
    <p:embeddedFont>
      <p:font typeface="Dosis ExtraLight" pitchFamily="2" charset="77"/>
      <p:regular r:id="rId26"/>
      <p:bold r:id="rId27"/>
    </p:embeddedFont>
    <p:embeddedFont>
      <p:font typeface="Pontano Sans" pitchFamily="2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0AFEC7B-B096-4857-8F31-E5E833EDC8DD}" styleName="Table_0">
    <a:wholeTbl>
      <a:tcTxStyle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64"/>
    <p:restoredTop sz="96234"/>
  </p:normalViewPr>
  <p:slideViewPr>
    <p:cSldViewPr snapToGrid="0">
      <p:cViewPr varScale="1">
        <p:scale>
          <a:sx n="214" d="100"/>
          <a:sy n="214" d="100"/>
        </p:scale>
        <p:origin x="848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Nikeria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Basketball court at Stone Hogan Park has undergone a complete restoration and mural installation thanks to a donation secured by the foundation from Savannah college of Arts &amp; Design (SCAD) in Atlanta.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4626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711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9675" y="4677"/>
                </a:moveTo>
                <a:lnTo>
                  <a:pt x="49730" y="5469"/>
                </a:lnTo>
                <a:lnTo>
                  <a:pt x="49748" y="6408"/>
                </a:lnTo>
                <a:lnTo>
                  <a:pt x="49785" y="7660"/>
                </a:lnTo>
                <a:lnTo>
                  <a:pt x="49785" y="9169"/>
                </a:lnTo>
                <a:lnTo>
                  <a:pt x="49730" y="10900"/>
                </a:lnTo>
                <a:lnTo>
                  <a:pt x="49693" y="11858"/>
                </a:lnTo>
                <a:lnTo>
                  <a:pt x="49638" y="12833"/>
                </a:lnTo>
                <a:lnTo>
                  <a:pt x="49583" y="13846"/>
                </a:lnTo>
                <a:lnTo>
                  <a:pt x="49491" y="14895"/>
                </a:lnTo>
                <a:lnTo>
                  <a:pt x="49380" y="15982"/>
                </a:lnTo>
                <a:lnTo>
                  <a:pt x="49251" y="17086"/>
                </a:lnTo>
                <a:lnTo>
                  <a:pt x="49086" y="18191"/>
                </a:lnTo>
                <a:lnTo>
                  <a:pt x="48920" y="19314"/>
                </a:lnTo>
                <a:lnTo>
                  <a:pt x="48699" y="20456"/>
                </a:lnTo>
                <a:lnTo>
                  <a:pt x="48478" y="21597"/>
                </a:lnTo>
                <a:lnTo>
                  <a:pt x="48202" y="22720"/>
                </a:lnTo>
                <a:lnTo>
                  <a:pt x="47907" y="23844"/>
                </a:lnTo>
                <a:lnTo>
                  <a:pt x="47576" y="24948"/>
                </a:lnTo>
                <a:lnTo>
                  <a:pt x="47208" y="26053"/>
                </a:lnTo>
                <a:lnTo>
                  <a:pt x="47005" y="26587"/>
                </a:lnTo>
                <a:lnTo>
                  <a:pt x="46803" y="27121"/>
                </a:lnTo>
                <a:lnTo>
                  <a:pt x="46582" y="27636"/>
                </a:lnTo>
                <a:lnTo>
                  <a:pt x="46361" y="28152"/>
                </a:lnTo>
                <a:lnTo>
                  <a:pt x="46121" y="28667"/>
                </a:lnTo>
                <a:lnTo>
                  <a:pt x="45882" y="29165"/>
                </a:lnTo>
                <a:lnTo>
                  <a:pt x="45624" y="29643"/>
                </a:lnTo>
                <a:lnTo>
                  <a:pt x="45348" y="30122"/>
                </a:lnTo>
                <a:lnTo>
                  <a:pt x="45072" y="30601"/>
                </a:lnTo>
                <a:lnTo>
                  <a:pt x="44777" y="31061"/>
                </a:lnTo>
                <a:lnTo>
                  <a:pt x="44483" y="31503"/>
                </a:lnTo>
                <a:lnTo>
                  <a:pt x="44170" y="31926"/>
                </a:lnTo>
                <a:lnTo>
                  <a:pt x="43838" y="32350"/>
                </a:lnTo>
                <a:lnTo>
                  <a:pt x="43507" y="32736"/>
                </a:lnTo>
                <a:lnTo>
                  <a:pt x="43157" y="33123"/>
                </a:lnTo>
                <a:lnTo>
                  <a:pt x="42826" y="33491"/>
                </a:lnTo>
                <a:lnTo>
                  <a:pt x="42457" y="33841"/>
                </a:lnTo>
                <a:lnTo>
                  <a:pt x="42108" y="34154"/>
                </a:lnTo>
                <a:lnTo>
                  <a:pt x="41739" y="34467"/>
                </a:lnTo>
                <a:lnTo>
                  <a:pt x="41371" y="34780"/>
                </a:lnTo>
                <a:lnTo>
                  <a:pt x="41003" y="35056"/>
                </a:lnTo>
                <a:lnTo>
                  <a:pt x="40616" y="35314"/>
                </a:lnTo>
                <a:lnTo>
                  <a:pt x="40230" y="35572"/>
                </a:lnTo>
                <a:lnTo>
                  <a:pt x="39843" y="35811"/>
                </a:lnTo>
                <a:lnTo>
                  <a:pt x="39456" y="36032"/>
                </a:lnTo>
                <a:lnTo>
                  <a:pt x="39051" y="36253"/>
                </a:lnTo>
                <a:lnTo>
                  <a:pt x="38665" y="36437"/>
                </a:lnTo>
                <a:lnTo>
                  <a:pt x="38260" y="36621"/>
                </a:lnTo>
                <a:lnTo>
                  <a:pt x="37873" y="36805"/>
                </a:lnTo>
                <a:lnTo>
                  <a:pt x="37468" y="36953"/>
                </a:lnTo>
                <a:lnTo>
                  <a:pt x="36658" y="37247"/>
                </a:lnTo>
                <a:lnTo>
                  <a:pt x="35866" y="37487"/>
                </a:lnTo>
                <a:lnTo>
                  <a:pt x="35056" y="37689"/>
                </a:lnTo>
                <a:lnTo>
                  <a:pt x="34264" y="37836"/>
                </a:lnTo>
                <a:lnTo>
                  <a:pt x="33491" y="37965"/>
                </a:lnTo>
                <a:lnTo>
                  <a:pt x="32718" y="38057"/>
                </a:lnTo>
                <a:lnTo>
                  <a:pt x="31963" y="38131"/>
                </a:lnTo>
                <a:lnTo>
                  <a:pt x="31226" y="38168"/>
                </a:lnTo>
                <a:lnTo>
                  <a:pt x="30527" y="38186"/>
                </a:lnTo>
                <a:lnTo>
                  <a:pt x="29845" y="38168"/>
                </a:lnTo>
                <a:lnTo>
                  <a:pt x="29201" y="38149"/>
                </a:lnTo>
                <a:lnTo>
                  <a:pt x="28575" y="38113"/>
                </a:lnTo>
                <a:lnTo>
                  <a:pt x="27986" y="38057"/>
                </a:lnTo>
                <a:lnTo>
                  <a:pt x="27452" y="37984"/>
                </a:lnTo>
                <a:lnTo>
                  <a:pt x="26955" y="37928"/>
                </a:lnTo>
                <a:lnTo>
                  <a:pt x="26089" y="37781"/>
                </a:lnTo>
                <a:lnTo>
                  <a:pt x="25445" y="37652"/>
                </a:lnTo>
                <a:lnTo>
                  <a:pt x="25040" y="37560"/>
                </a:lnTo>
                <a:lnTo>
                  <a:pt x="24911" y="37523"/>
                </a:lnTo>
                <a:lnTo>
                  <a:pt x="24837" y="37395"/>
                </a:lnTo>
                <a:lnTo>
                  <a:pt x="24635" y="37026"/>
                </a:lnTo>
                <a:lnTo>
                  <a:pt x="24322" y="36456"/>
                </a:lnTo>
                <a:lnTo>
                  <a:pt x="23954" y="35664"/>
                </a:lnTo>
                <a:lnTo>
                  <a:pt x="23751" y="35204"/>
                </a:lnTo>
                <a:lnTo>
                  <a:pt x="23549" y="34706"/>
                </a:lnTo>
                <a:lnTo>
                  <a:pt x="23346" y="34154"/>
                </a:lnTo>
                <a:lnTo>
                  <a:pt x="23125" y="33565"/>
                </a:lnTo>
                <a:lnTo>
                  <a:pt x="22923" y="32957"/>
                </a:lnTo>
                <a:lnTo>
                  <a:pt x="22738" y="32294"/>
                </a:lnTo>
                <a:lnTo>
                  <a:pt x="22554" y="31613"/>
                </a:lnTo>
                <a:lnTo>
                  <a:pt x="22389" y="30895"/>
                </a:lnTo>
                <a:lnTo>
                  <a:pt x="22241" y="30159"/>
                </a:lnTo>
                <a:lnTo>
                  <a:pt x="22112" y="29385"/>
                </a:lnTo>
                <a:lnTo>
                  <a:pt x="22020" y="28612"/>
                </a:lnTo>
                <a:lnTo>
                  <a:pt x="21965" y="27802"/>
                </a:lnTo>
                <a:lnTo>
                  <a:pt x="21928" y="26974"/>
                </a:lnTo>
                <a:lnTo>
                  <a:pt x="21947" y="26145"/>
                </a:lnTo>
                <a:lnTo>
                  <a:pt x="22002" y="25298"/>
                </a:lnTo>
                <a:lnTo>
                  <a:pt x="22039" y="24856"/>
                </a:lnTo>
                <a:lnTo>
                  <a:pt x="22094" y="24433"/>
                </a:lnTo>
                <a:lnTo>
                  <a:pt x="22168" y="23991"/>
                </a:lnTo>
                <a:lnTo>
                  <a:pt x="22241" y="23567"/>
                </a:lnTo>
                <a:lnTo>
                  <a:pt x="22333" y="23125"/>
                </a:lnTo>
                <a:lnTo>
                  <a:pt x="22444" y="22684"/>
                </a:lnTo>
                <a:lnTo>
                  <a:pt x="22573" y="22260"/>
                </a:lnTo>
                <a:lnTo>
                  <a:pt x="22702" y="21818"/>
                </a:lnTo>
                <a:lnTo>
                  <a:pt x="22849" y="21376"/>
                </a:lnTo>
                <a:lnTo>
                  <a:pt x="23033" y="20935"/>
                </a:lnTo>
                <a:lnTo>
                  <a:pt x="23217" y="20493"/>
                </a:lnTo>
                <a:lnTo>
                  <a:pt x="23420" y="20069"/>
                </a:lnTo>
                <a:lnTo>
                  <a:pt x="23622" y="19627"/>
                </a:lnTo>
                <a:lnTo>
                  <a:pt x="23862" y="19185"/>
                </a:lnTo>
                <a:lnTo>
                  <a:pt x="24119" y="18762"/>
                </a:lnTo>
                <a:lnTo>
                  <a:pt x="24396" y="18320"/>
                </a:lnTo>
                <a:lnTo>
                  <a:pt x="24690" y="17897"/>
                </a:lnTo>
                <a:lnTo>
                  <a:pt x="24985" y="17473"/>
                </a:lnTo>
                <a:lnTo>
                  <a:pt x="25316" y="17050"/>
                </a:lnTo>
                <a:lnTo>
                  <a:pt x="25666" y="16645"/>
                </a:lnTo>
                <a:lnTo>
                  <a:pt x="26034" y="16240"/>
                </a:lnTo>
                <a:lnTo>
                  <a:pt x="26402" y="15834"/>
                </a:lnTo>
                <a:lnTo>
                  <a:pt x="26789" y="15448"/>
                </a:lnTo>
                <a:lnTo>
                  <a:pt x="27176" y="15061"/>
                </a:lnTo>
                <a:lnTo>
                  <a:pt x="27599" y="14693"/>
                </a:lnTo>
                <a:lnTo>
                  <a:pt x="28023" y="14325"/>
                </a:lnTo>
                <a:lnTo>
                  <a:pt x="28446" y="13956"/>
                </a:lnTo>
                <a:lnTo>
                  <a:pt x="28888" y="13607"/>
                </a:lnTo>
                <a:lnTo>
                  <a:pt x="29348" y="13257"/>
                </a:lnTo>
                <a:lnTo>
                  <a:pt x="29809" y="12925"/>
                </a:lnTo>
                <a:lnTo>
                  <a:pt x="30766" y="12263"/>
                </a:lnTo>
                <a:lnTo>
                  <a:pt x="31742" y="11637"/>
                </a:lnTo>
                <a:lnTo>
                  <a:pt x="32736" y="11047"/>
                </a:lnTo>
                <a:lnTo>
                  <a:pt x="33749" y="10477"/>
                </a:lnTo>
                <a:lnTo>
                  <a:pt x="34780" y="9943"/>
                </a:lnTo>
                <a:lnTo>
                  <a:pt x="35811" y="9446"/>
                </a:lnTo>
                <a:lnTo>
                  <a:pt x="36842" y="8949"/>
                </a:lnTo>
                <a:lnTo>
                  <a:pt x="37873" y="8507"/>
                </a:lnTo>
                <a:lnTo>
                  <a:pt x="38904" y="8065"/>
                </a:lnTo>
                <a:lnTo>
                  <a:pt x="39898" y="7678"/>
                </a:lnTo>
                <a:lnTo>
                  <a:pt x="40892" y="7291"/>
                </a:lnTo>
                <a:lnTo>
                  <a:pt x="41850" y="6960"/>
                </a:lnTo>
                <a:lnTo>
                  <a:pt x="42770" y="6629"/>
                </a:lnTo>
                <a:lnTo>
                  <a:pt x="43673" y="6334"/>
                </a:lnTo>
                <a:lnTo>
                  <a:pt x="45330" y="5819"/>
                </a:lnTo>
                <a:lnTo>
                  <a:pt x="46784" y="5395"/>
                </a:lnTo>
                <a:lnTo>
                  <a:pt x="47981" y="5082"/>
                </a:lnTo>
                <a:lnTo>
                  <a:pt x="48902" y="4861"/>
                </a:lnTo>
                <a:lnTo>
                  <a:pt x="49675" y="4677"/>
                </a:lnTo>
                <a:close/>
                <a:moveTo>
                  <a:pt x="12299" y="28888"/>
                </a:moveTo>
                <a:lnTo>
                  <a:pt x="12888" y="28925"/>
                </a:lnTo>
                <a:lnTo>
                  <a:pt x="13496" y="28962"/>
                </a:lnTo>
                <a:lnTo>
                  <a:pt x="14085" y="29036"/>
                </a:lnTo>
                <a:lnTo>
                  <a:pt x="14656" y="29128"/>
                </a:lnTo>
                <a:lnTo>
                  <a:pt x="15226" y="29238"/>
                </a:lnTo>
                <a:lnTo>
                  <a:pt x="15779" y="29385"/>
                </a:lnTo>
                <a:lnTo>
                  <a:pt x="16313" y="29551"/>
                </a:lnTo>
                <a:lnTo>
                  <a:pt x="16828" y="29754"/>
                </a:lnTo>
                <a:lnTo>
                  <a:pt x="17233" y="29938"/>
                </a:lnTo>
                <a:lnTo>
                  <a:pt x="17620" y="30140"/>
                </a:lnTo>
                <a:lnTo>
                  <a:pt x="17988" y="30343"/>
                </a:lnTo>
                <a:lnTo>
                  <a:pt x="18320" y="30582"/>
                </a:lnTo>
                <a:lnTo>
                  <a:pt x="18651" y="30822"/>
                </a:lnTo>
                <a:lnTo>
                  <a:pt x="18964" y="31061"/>
                </a:lnTo>
                <a:lnTo>
                  <a:pt x="19240" y="31337"/>
                </a:lnTo>
                <a:lnTo>
                  <a:pt x="19516" y="31613"/>
                </a:lnTo>
                <a:lnTo>
                  <a:pt x="19756" y="31889"/>
                </a:lnTo>
                <a:lnTo>
                  <a:pt x="19995" y="32184"/>
                </a:lnTo>
                <a:lnTo>
                  <a:pt x="20216" y="32479"/>
                </a:lnTo>
                <a:lnTo>
                  <a:pt x="20419" y="32773"/>
                </a:lnTo>
                <a:lnTo>
                  <a:pt x="20603" y="33068"/>
                </a:lnTo>
                <a:lnTo>
                  <a:pt x="20768" y="33381"/>
                </a:lnTo>
                <a:lnTo>
                  <a:pt x="20934" y="33694"/>
                </a:lnTo>
                <a:lnTo>
                  <a:pt x="21081" y="34007"/>
                </a:lnTo>
                <a:lnTo>
                  <a:pt x="21339" y="34614"/>
                </a:lnTo>
                <a:lnTo>
                  <a:pt x="21542" y="35222"/>
                </a:lnTo>
                <a:lnTo>
                  <a:pt x="21707" y="35811"/>
                </a:lnTo>
                <a:lnTo>
                  <a:pt x="21836" y="36363"/>
                </a:lnTo>
                <a:lnTo>
                  <a:pt x="21928" y="36879"/>
                </a:lnTo>
                <a:lnTo>
                  <a:pt x="22002" y="37339"/>
                </a:lnTo>
                <a:lnTo>
                  <a:pt x="22039" y="37763"/>
                </a:lnTo>
                <a:lnTo>
                  <a:pt x="22076" y="38113"/>
                </a:lnTo>
                <a:lnTo>
                  <a:pt x="8359" y="32957"/>
                </a:lnTo>
                <a:lnTo>
                  <a:pt x="21597" y="39162"/>
                </a:lnTo>
                <a:lnTo>
                  <a:pt x="21321" y="39383"/>
                </a:lnTo>
                <a:lnTo>
                  <a:pt x="20989" y="39641"/>
                </a:lnTo>
                <a:lnTo>
                  <a:pt x="20603" y="39917"/>
                </a:lnTo>
                <a:lnTo>
                  <a:pt x="20161" y="40212"/>
                </a:lnTo>
                <a:lnTo>
                  <a:pt x="19682" y="40506"/>
                </a:lnTo>
                <a:lnTo>
                  <a:pt x="19148" y="40801"/>
                </a:lnTo>
                <a:lnTo>
                  <a:pt x="18559" y="41058"/>
                </a:lnTo>
                <a:lnTo>
                  <a:pt x="17951" y="41298"/>
                </a:lnTo>
                <a:lnTo>
                  <a:pt x="17638" y="41408"/>
                </a:lnTo>
                <a:lnTo>
                  <a:pt x="17307" y="41519"/>
                </a:lnTo>
                <a:lnTo>
                  <a:pt x="16957" y="41592"/>
                </a:lnTo>
                <a:lnTo>
                  <a:pt x="16626" y="41666"/>
                </a:lnTo>
                <a:lnTo>
                  <a:pt x="16276" y="41740"/>
                </a:lnTo>
                <a:lnTo>
                  <a:pt x="15908" y="41776"/>
                </a:lnTo>
                <a:lnTo>
                  <a:pt x="15539" y="41813"/>
                </a:lnTo>
                <a:lnTo>
                  <a:pt x="15171" y="41832"/>
                </a:lnTo>
                <a:lnTo>
                  <a:pt x="14785" y="41832"/>
                </a:lnTo>
                <a:lnTo>
                  <a:pt x="14416" y="41813"/>
                </a:lnTo>
                <a:lnTo>
                  <a:pt x="14011" y="41776"/>
                </a:lnTo>
                <a:lnTo>
                  <a:pt x="13625" y="41703"/>
                </a:lnTo>
                <a:lnTo>
                  <a:pt x="13220" y="41611"/>
                </a:lnTo>
                <a:lnTo>
                  <a:pt x="12815" y="41519"/>
                </a:lnTo>
                <a:lnTo>
                  <a:pt x="12410" y="41371"/>
                </a:lnTo>
                <a:lnTo>
                  <a:pt x="12004" y="41224"/>
                </a:lnTo>
                <a:lnTo>
                  <a:pt x="11507" y="40985"/>
                </a:lnTo>
                <a:lnTo>
                  <a:pt x="11010" y="40727"/>
                </a:lnTo>
                <a:lnTo>
                  <a:pt x="10513" y="40432"/>
                </a:lnTo>
                <a:lnTo>
                  <a:pt x="10034" y="40101"/>
                </a:lnTo>
                <a:lnTo>
                  <a:pt x="9574" y="39751"/>
                </a:lnTo>
                <a:lnTo>
                  <a:pt x="9114" y="39383"/>
                </a:lnTo>
                <a:lnTo>
                  <a:pt x="8654" y="38978"/>
                </a:lnTo>
                <a:lnTo>
                  <a:pt x="8230" y="38573"/>
                </a:lnTo>
                <a:lnTo>
                  <a:pt x="7788" y="38149"/>
                </a:lnTo>
                <a:lnTo>
                  <a:pt x="7383" y="37708"/>
                </a:lnTo>
                <a:lnTo>
                  <a:pt x="6978" y="37266"/>
                </a:lnTo>
                <a:lnTo>
                  <a:pt x="6591" y="36805"/>
                </a:lnTo>
                <a:lnTo>
                  <a:pt x="6223" y="36345"/>
                </a:lnTo>
                <a:lnTo>
                  <a:pt x="5855" y="35885"/>
                </a:lnTo>
                <a:lnTo>
                  <a:pt x="5192" y="34983"/>
                </a:lnTo>
                <a:lnTo>
                  <a:pt x="4585" y="34080"/>
                </a:lnTo>
                <a:lnTo>
                  <a:pt x="4032" y="33252"/>
                </a:lnTo>
                <a:lnTo>
                  <a:pt x="3572" y="32479"/>
                </a:lnTo>
                <a:lnTo>
                  <a:pt x="3167" y="31797"/>
                </a:lnTo>
                <a:lnTo>
                  <a:pt x="2854" y="31245"/>
                </a:lnTo>
                <a:lnTo>
                  <a:pt x="2633" y="30803"/>
                </a:lnTo>
                <a:lnTo>
                  <a:pt x="2430" y="30435"/>
                </a:lnTo>
                <a:lnTo>
                  <a:pt x="2835" y="30324"/>
                </a:lnTo>
                <a:lnTo>
                  <a:pt x="3296" y="30177"/>
                </a:lnTo>
                <a:lnTo>
                  <a:pt x="3922" y="30011"/>
                </a:lnTo>
                <a:lnTo>
                  <a:pt x="4677" y="29827"/>
                </a:lnTo>
                <a:lnTo>
                  <a:pt x="5560" y="29625"/>
                </a:lnTo>
                <a:lnTo>
                  <a:pt x="6536" y="29422"/>
                </a:lnTo>
                <a:lnTo>
                  <a:pt x="7604" y="29238"/>
                </a:lnTo>
                <a:lnTo>
                  <a:pt x="8727" y="29091"/>
                </a:lnTo>
                <a:lnTo>
                  <a:pt x="9298" y="29017"/>
                </a:lnTo>
                <a:lnTo>
                  <a:pt x="9887" y="28962"/>
                </a:lnTo>
                <a:lnTo>
                  <a:pt x="10495" y="28925"/>
                </a:lnTo>
                <a:lnTo>
                  <a:pt x="11084" y="28907"/>
                </a:lnTo>
                <a:lnTo>
                  <a:pt x="11691" y="28888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17694" y="53026"/>
                </a:lnTo>
                <a:lnTo>
                  <a:pt x="17583" y="52621"/>
                </a:lnTo>
                <a:lnTo>
                  <a:pt x="17510" y="52216"/>
                </a:lnTo>
                <a:lnTo>
                  <a:pt x="17436" y="51829"/>
                </a:lnTo>
                <a:lnTo>
                  <a:pt x="17381" y="51424"/>
                </a:lnTo>
                <a:lnTo>
                  <a:pt x="17344" y="51093"/>
                </a:lnTo>
                <a:lnTo>
                  <a:pt x="17325" y="50761"/>
                </a:lnTo>
                <a:lnTo>
                  <a:pt x="17325" y="50117"/>
                </a:lnTo>
                <a:lnTo>
                  <a:pt x="17344" y="49491"/>
                </a:lnTo>
                <a:lnTo>
                  <a:pt x="17417" y="48883"/>
                </a:lnTo>
                <a:lnTo>
                  <a:pt x="17528" y="48294"/>
                </a:lnTo>
                <a:lnTo>
                  <a:pt x="17675" y="47723"/>
                </a:lnTo>
                <a:lnTo>
                  <a:pt x="17841" y="47171"/>
                </a:lnTo>
                <a:lnTo>
                  <a:pt x="18043" y="46656"/>
                </a:lnTo>
                <a:lnTo>
                  <a:pt x="18264" y="46140"/>
                </a:lnTo>
                <a:lnTo>
                  <a:pt x="18504" y="45661"/>
                </a:lnTo>
                <a:lnTo>
                  <a:pt x="18780" y="45201"/>
                </a:lnTo>
                <a:lnTo>
                  <a:pt x="19056" y="44759"/>
                </a:lnTo>
                <a:lnTo>
                  <a:pt x="19351" y="44336"/>
                </a:lnTo>
                <a:lnTo>
                  <a:pt x="19664" y="43931"/>
                </a:lnTo>
                <a:lnTo>
                  <a:pt x="19977" y="43544"/>
                </a:lnTo>
                <a:lnTo>
                  <a:pt x="20290" y="43176"/>
                </a:lnTo>
                <a:lnTo>
                  <a:pt x="20621" y="42844"/>
                </a:lnTo>
                <a:lnTo>
                  <a:pt x="20934" y="42531"/>
                </a:lnTo>
                <a:lnTo>
                  <a:pt x="21266" y="42237"/>
                </a:lnTo>
                <a:lnTo>
                  <a:pt x="21579" y="41961"/>
                </a:lnTo>
                <a:lnTo>
                  <a:pt x="22168" y="41463"/>
                </a:lnTo>
                <a:lnTo>
                  <a:pt x="22702" y="41077"/>
                </a:lnTo>
                <a:lnTo>
                  <a:pt x="23162" y="40764"/>
                </a:lnTo>
                <a:lnTo>
                  <a:pt x="23512" y="40525"/>
                </a:lnTo>
                <a:lnTo>
                  <a:pt x="23825" y="40359"/>
                </a:lnTo>
                <a:lnTo>
                  <a:pt x="24175" y="40451"/>
                </a:lnTo>
                <a:lnTo>
                  <a:pt x="24561" y="40598"/>
                </a:lnTo>
                <a:lnTo>
                  <a:pt x="25095" y="40801"/>
                </a:lnTo>
                <a:lnTo>
                  <a:pt x="25703" y="41058"/>
                </a:lnTo>
                <a:lnTo>
                  <a:pt x="26384" y="41408"/>
                </a:lnTo>
                <a:lnTo>
                  <a:pt x="26752" y="41592"/>
                </a:lnTo>
                <a:lnTo>
                  <a:pt x="27139" y="41813"/>
                </a:lnTo>
                <a:lnTo>
                  <a:pt x="27526" y="42053"/>
                </a:lnTo>
                <a:lnTo>
                  <a:pt x="27912" y="42310"/>
                </a:lnTo>
                <a:lnTo>
                  <a:pt x="28317" y="42587"/>
                </a:lnTo>
                <a:lnTo>
                  <a:pt x="28704" y="42881"/>
                </a:lnTo>
                <a:lnTo>
                  <a:pt x="29091" y="43213"/>
                </a:lnTo>
                <a:lnTo>
                  <a:pt x="29477" y="43562"/>
                </a:lnTo>
                <a:lnTo>
                  <a:pt x="29845" y="43931"/>
                </a:lnTo>
                <a:lnTo>
                  <a:pt x="30214" y="44317"/>
                </a:lnTo>
                <a:lnTo>
                  <a:pt x="30563" y="44741"/>
                </a:lnTo>
                <a:lnTo>
                  <a:pt x="30895" y="45183"/>
                </a:lnTo>
                <a:lnTo>
                  <a:pt x="31208" y="45643"/>
                </a:lnTo>
                <a:lnTo>
                  <a:pt x="31502" y="46140"/>
                </a:lnTo>
                <a:lnTo>
                  <a:pt x="31760" y="46656"/>
                </a:lnTo>
                <a:lnTo>
                  <a:pt x="32000" y="47208"/>
                </a:lnTo>
                <a:lnTo>
                  <a:pt x="32221" y="47779"/>
                </a:lnTo>
                <a:lnTo>
                  <a:pt x="32386" y="48386"/>
                </a:lnTo>
                <a:lnTo>
                  <a:pt x="32534" y="49012"/>
                </a:lnTo>
                <a:lnTo>
                  <a:pt x="32570" y="49344"/>
                </a:lnTo>
                <a:lnTo>
                  <a:pt x="32626" y="49675"/>
                </a:lnTo>
                <a:lnTo>
                  <a:pt x="32662" y="50080"/>
                </a:lnTo>
                <a:lnTo>
                  <a:pt x="32681" y="50485"/>
                </a:lnTo>
                <a:lnTo>
                  <a:pt x="32699" y="50909"/>
                </a:lnTo>
                <a:lnTo>
                  <a:pt x="32681" y="51332"/>
                </a:lnTo>
                <a:lnTo>
                  <a:pt x="32662" y="51756"/>
                </a:lnTo>
                <a:lnTo>
                  <a:pt x="32644" y="52179"/>
                </a:lnTo>
                <a:lnTo>
                  <a:pt x="32589" y="52603"/>
                </a:lnTo>
                <a:lnTo>
                  <a:pt x="32534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4136135"/>
            <a:ext cx="1085915" cy="1007345"/>
          </a:xfrm>
          <a:custGeom>
            <a:avLst/>
            <a:gdLst/>
            <a:ahLst/>
            <a:cxnLst/>
            <a:rect l="l" t="t" r="r" b="b"/>
            <a:pathLst>
              <a:path w="11195" h="10385" extrusionOk="0">
                <a:moveTo>
                  <a:pt x="3811" y="1"/>
                </a:moveTo>
                <a:lnTo>
                  <a:pt x="3517" y="19"/>
                </a:lnTo>
                <a:lnTo>
                  <a:pt x="2964" y="93"/>
                </a:lnTo>
                <a:lnTo>
                  <a:pt x="2430" y="203"/>
                </a:lnTo>
                <a:lnTo>
                  <a:pt x="1915" y="351"/>
                </a:lnTo>
                <a:lnTo>
                  <a:pt x="1399" y="535"/>
                </a:lnTo>
                <a:lnTo>
                  <a:pt x="921" y="756"/>
                </a:lnTo>
                <a:lnTo>
                  <a:pt x="442" y="995"/>
                </a:lnTo>
                <a:lnTo>
                  <a:pt x="0" y="1290"/>
                </a:lnTo>
                <a:lnTo>
                  <a:pt x="0" y="10385"/>
                </a:lnTo>
                <a:lnTo>
                  <a:pt x="10403" y="10385"/>
                </a:lnTo>
                <a:lnTo>
                  <a:pt x="10568" y="10017"/>
                </a:lnTo>
                <a:lnTo>
                  <a:pt x="10734" y="9630"/>
                </a:lnTo>
                <a:lnTo>
                  <a:pt x="10881" y="9225"/>
                </a:lnTo>
                <a:lnTo>
                  <a:pt x="10992" y="8820"/>
                </a:lnTo>
                <a:lnTo>
                  <a:pt x="11084" y="8397"/>
                </a:lnTo>
                <a:lnTo>
                  <a:pt x="11139" y="7973"/>
                </a:lnTo>
                <a:lnTo>
                  <a:pt x="11176" y="7550"/>
                </a:lnTo>
                <a:lnTo>
                  <a:pt x="11194" y="7108"/>
                </a:lnTo>
                <a:lnTo>
                  <a:pt x="11176" y="6740"/>
                </a:lnTo>
                <a:lnTo>
                  <a:pt x="11158" y="6390"/>
                </a:lnTo>
                <a:lnTo>
                  <a:pt x="11121" y="6021"/>
                </a:lnTo>
                <a:lnTo>
                  <a:pt x="11047" y="5672"/>
                </a:lnTo>
                <a:lnTo>
                  <a:pt x="10973" y="5340"/>
                </a:lnTo>
                <a:lnTo>
                  <a:pt x="10881" y="4990"/>
                </a:lnTo>
                <a:lnTo>
                  <a:pt x="10771" y="4659"/>
                </a:lnTo>
                <a:lnTo>
                  <a:pt x="10642" y="4346"/>
                </a:lnTo>
                <a:lnTo>
                  <a:pt x="10495" y="4033"/>
                </a:lnTo>
                <a:lnTo>
                  <a:pt x="10329" y="3720"/>
                </a:lnTo>
                <a:lnTo>
                  <a:pt x="10163" y="3425"/>
                </a:lnTo>
                <a:lnTo>
                  <a:pt x="9979" y="3131"/>
                </a:lnTo>
                <a:lnTo>
                  <a:pt x="9777" y="2855"/>
                </a:lnTo>
                <a:lnTo>
                  <a:pt x="9574" y="2578"/>
                </a:lnTo>
                <a:lnTo>
                  <a:pt x="9353" y="2321"/>
                </a:lnTo>
                <a:lnTo>
                  <a:pt x="9114" y="2081"/>
                </a:lnTo>
                <a:lnTo>
                  <a:pt x="8874" y="1842"/>
                </a:lnTo>
                <a:lnTo>
                  <a:pt x="8617" y="1621"/>
                </a:lnTo>
                <a:lnTo>
                  <a:pt x="8341" y="1419"/>
                </a:lnTo>
                <a:lnTo>
                  <a:pt x="8064" y="1216"/>
                </a:lnTo>
                <a:lnTo>
                  <a:pt x="7770" y="1032"/>
                </a:lnTo>
                <a:lnTo>
                  <a:pt x="7475" y="866"/>
                </a:lnTo>
                <a:lnTo>
                  <a:pt x="7162" y="700"/>
                </a:lnTo>
                <a:lnTo>
                  <a:pt x="6849" y="553"/>
                </a:lnTo>
                <a:lnTo>
                  <a:pt x="6536" y="424"/>
                </a:lnTo>
                <a:lnTo>
                  <a:pt x="6205" y="314"/>
                </a:lnTo>
                <a:lnTo>
                  <a:pt x="5855" y="222"/>
                </a:lnTo>
                <a:lnTo>
                  <a:pt x="5524" y="148"/>
                </a:lnTo>
                <a:lnTo>
                  <a:pt x="5174" y="74"/>
                </a:lnTo>
                <a:lnTo>
                  <a:pt x="4805" y="38"/>
                </a:lnTo>
                <a:lnTo>
                  <a:pt x="4456" y="19"/>
                </a:lnTo>
                <a:lnTo>
                  <a:pt x="4087" y="1"/>
                </a:lnTo>
                <a:close/>
              </a:path>
            </a:pathLst>
          </a:custGeom>
          <a:solidFill>
            <a:srgbClr val="B8F5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936023" cy="2500369"/>
          </a:xfrm>
          <a:custGeom>
            <a:avLst/>
            <a:gdLst/>
            <a:ahLst/>
            <a:cxnLst/>
            <a:rect l="l" t="t" r="r" b="b"/>
            <a:pathLst>
              <a:path w="19959" h="25777" extrusionOk="0">
                <a:moveTo>
                  <a:pt x="0" y="0"/>
                </a:moveTo>
                <a:lnTo>
                  <a:pt x="0" y="24727"/>
                </a:lnTo>
                <a:lnTo>
                  <a:pt x="626" y="24967"/>
                </a:lnTo>
                <a:lnTo>
                  <a:pt x="1289" y="25188"/>
                </a:lnTo>
                <a:lnTo>
                  <a:pt x="1952" y="25353"/>
                </a:lnTo>
                <a:lnTo>
                  <a:pt x="2614" y="25501"/>
                </a:lnTo>
                <a:lnTo>
                  <a:pt x="3296" y="25629"/>
                </a:lnTo>
                <a:lnTo>
                  <a:pt x="3995" y="25703"/>
                </a:lnTo>
                <a:lnTo>
                  <a:pt x="4695" y="25758"/>
                </a:lnTo>
                <a:lnTo>
                  <a:pt x="5413" y="25777"/>
                </a:lnTo>
                <a:lnTo>
                  <a:pt x="6168" y="25758"/>
                </a:lnTo>
                <a:lnTo>
                  <a:pt x="6904" y="25703"/>
                </a:lnTo>
                <a:lnTo>
                  <a:pt x="7622" y="25611"/>
                </a:lnTo>
                <a:lnTo>
                  <a:pt x="8341" y="25482"/>
                </a:lnTo>
                <a:lnTo>
                  <a:pt x="9040" y="25316"/>
                </a:lnTo>
                <a:lnTo>
                  <a:pt x="9740" y="25114"/>
                </a:lnTo>
                <a:lnTo>
                  <a:pt x="10421" y="24893"/>
                </a:lnTo>
                <a:lnTo>
                  <a:pt x="11084" y="24635"/>
                </a:lnTo>
                <a:lnTo>
                  <a:pt x="11710" y="24341"/>
                </a:lnTo>
                <a:lnTo>
                  <a:pt x="12354" y="24028"/>
                </a:lnTo>
                <a:lnTo>
                  <a:pt x="12962" y="23678"/>
                </a:lnTo>
                <a:lnTo>
                  <a:pt x="13551" y="23291"/>
                </a:lnTo>
                <a:lnTo>
                  <a:pt x="14122" y="22886"/>
                </a:lnTo>
                <a:lnTo>
                  <a:pt x="14674" y="22463"/>
                </a:lnTo>
                <a:lnTo>
                  <a:pt x="15190" y="22002"/>
                </a:lnTo>
                <a:lnTo>
                  <a:pt x="15705" y="21524"/>
                </a:lnTo>
                <a:lnTo>
                  <a:pt x="16184" y="21008"/>
                </a:lnTo>
                <a:lnTo>
                  <a:pt x="16644" y="20493"/>
                </a:lnTo>
                <a:lnTo>
                  <a:pt x="17068" y="19940"/>
                </a:lnTo>
                <a:lnTo>
                  <a:pt x="17473" y="19370"/>
                </a:lnTo>
                <a:lnTo>
                  <a:pt x="17859" y="18780"/>
                </a:lnTo>
                <a:lnTo>
                  <a:pt x="18209" y="18173"/>
                </a:lnTo>
                <a:lnTo>
                  <a:pt x="18522" y="17528"/>
                </a:lnTo>
                <a:lnTo>
                  <a:pt x="18817" y="16902"/>
                </a:lnTo>
                <a:lnTo>
                  <a:pt x="19075" y="16240"/>
                </a:lnTo>
                <a:lnTo>
                  <a:pt x="19295" y="15558"/>
                </a:lnTo>
                <a:lnTo>
                  <a:pt x="19498" y="14859"/>
                </a:lnTo>
                <a:lnTo>
                  <a:pt x="19664" y="14159"/>
                </a:lnTo>
                <a:lnTo>
                  <a:pt x="19793" y="13441"/>
                </a:lnTo>
                <a:lnTo>
                  <a:pt x="19885" y="12723"/>
                </a:lnTo>
                <a:lnTo>
                  <a:pt x="19940" y="11986"/>
                </a:lnTo>
                <a:lnTo>
                  <a:pt x="19958" y="11232"/>
                </a:lnTo>
                <a:lnTo>
                  <a:pt x="19958" y="10808"/>
                </a:lnTo>
                <a:lnTo>
                  <a:pt x="19940" y="10385"/>
                </a:lnTo>
                <a:lnTo>
                  <a:pt x="19903" y="9980"/>
                </a:lnTo>
                <a:lnTo>
                  <a:pt x="19866" y="9556"/>
                </a:lnTo>
                <a:lnTo>
                  <a:pt x="19811" y="9151"/>
                </a:lnTo>
                <a:lnTo>
                  <a:pt x="19737" y="8746"/>
                </a:lnTo>
                <a:lnTo>
                  <a:pt x="19664" y="8341"/>
                </a:lnTo>
                <a:lnTo>
                  <a:pt x="19590" y="7936"/>
                </a:lnTo>
                <a:lnTo>
                  <a:pt x="19480" y="7549"/>
                </a:lnTo>
                <a:lnTo>
                  <a:pt x="19388" y="7163"/>
                </a:lnTo>
                <a:lnTo>
                  <a:pt x="19259" y="6776"/>
                </a:lnTo>
                <a:lnTo>
                  <a:pt x="19130" y="6389"/>
                </a:lnTo>
                <a:lnTo>
                  <a:pt x="19001" y="6021"/>
                </a:lnTo>
                <a:lnTo>
                  <a:pt x="18854" y="5653"/>
                </a:lnTo>
                <a:lnTo>
                  <a:pt x="18522" y="4916"/>
                </a:lnTo>
                <a:lnTo>
                  <a:pt x="18154" y="4217"/>
                </a:lnTo>
                <a:lnTo>
                  <a:pt x="17749" y="3536"/>
                </a:lnTo>
                <a:lnTo>
                  <a:pt x="17325" y="2873"/>
                </a:lnTo>
                <a:lnTo>
                  <a:pt x="16847" y="2247"/>
                </a:lnTo>
                <a:lnTo>
                  <a:pt x="16350" y="1639"/>
                </a:lnTo>
                <a:lnTo>
                  <a:pt x="15816" y="1068"/>
                </a:lnTo>
                <a:lnTo>
                  <a:pt x="15245" y="516"/>
                </a:lnTo>
                <a:lnTo>
                  <a:pt x="14656" y="0"/>
                </a:lnTo>
                <a:close/>
              </a:path>
            </a:pathLst>
          </a:custGeom>
          <a:solidFill>
            <a:srgbClr val="9BCF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221665" y="0"/>
            <a:ext cx="971649" cy="843027"/>
          </a:xfrm>
          <a:custGeom>
            <a:avLst/>
            <a:gdLst/>
            <a:ahLst/>
            <a:cxnLst/>
            <a:rect l="l" t="t" r="r" b="b"/>
            <a:pathLst>
              <a:path w="10017" h="8691" extrusionOk="0">
                <a:moveTo>
                  <a:pt x="1620" y="0"/>
                </a:moveTo>
                <a:lnTo>
                  <a:pt x="1436" y="185"/>
                </a:lnTo>
                <a:lnTo>
                  <a:pt x="1252" y="369"/>
                </a:lnTo>
                <a:lnTo>
                  <a:pt x="1105" y="553"/>
                </a:lnTo>
                <a:lnTo>
                  <a:pt x="939" y="755"/>
                </a:lnTo>
                <a:lnTo>
                  <a:pt x="792" y="958"/>
                </a:lnTo>
                <a:lnTo>
                  <a:pt x="663" y="1179"/>
                </a:lnTo>
                <a:lnTo>
                  <a:pt x="553" y="1400"/>
                </a:lnTo>
                <a:lnTo>
                  <a:pt x="442" y="1639"/>
                </a:lnTo>
                <a:lnTo>
                  <a:pt x="332" y="1878"/>
                </a:lnTo>
                <a:lnTo>
                  <a:pt x="258" y="2118"/>
                </a:lnTo>
                <a:lnTo>
                  <a:pt x="166" y="2376"/>
                </a:lnTo>
                <a:lnTo>
                  <a:pt x="111" y="2615"/>
                </a:lnTo>
                <a:lnTo>
                  <a:pt x="55" y="2873"/>
                </a:lnTo>
                <a:lnTo>
                  <a:pt x="37" y="3149"/>
                </a:lnTo>
                <a:lnTo>
                  <a:pt x="0" y="3407"/>
                </a:lnTo>
                <a:lnTo>
                  <a:pt x="0" y="3683"/>
                </a:lnTo>
                <a:lnTo>
                  <a:pt x="0" y="3941"/>
                </a:lnTo>
                <a:lnTo>
                  <a:pt x="19" y="4198"/>
                </a:lnTo>
                <a:lnTo>
                  <a:pt x="55" y="4438"/>
                </a:lnTo>
                <a:lnTo>
                  <a:pt x="111" y="4695"/>
                </a:lnTo>
                <a:lnTo>
                  <a:pt x="166" y="4935"/>
                </a:lnTo>
                <a:lnTo>
                  <a:pt x="221" y="5174"/>
                </a:lnTo>
                <a:lnTo>
                  <a:pt x="313" y="5413"/>
                </a:lnTo>
                <a:lnTo>
                  <a:pt x="387" y="5634"/>
                </a:lnTo>
                <a:lnTo>
                  <a:pt x="497" y="5855"/>
                </a:lnTo>
                <a:lnTo>
                  <a:pt x="608" y="6076"/>
                </a:lnTo>
                <a:lnTo>
                  <a:pt x="718" y="6279"/>
                </a:lnTo>
                <a:lnTo>
                  <a:pt x="847" y="6481"/>
                </a:lnTo>
                <a:lnTo>
                  <a:pt x="994" y="6684"/>
                </a:lnTo>
                <a:lnTo>
                  <a:pt x="1142" y="6868"/>
                </a:lnTo>
                <a:lnTo>
                  <a:pt x="1307" y="7052"/>
                </a:lnTo>
                <a:lnTo>
                  <a:pt x="1473" y="7218"/>
                </a:lnTo>
                <a:lnTo>
                  <a:pt x="1639" y="7384"/>
                </a:lnTo>
                <a:lnTo>
                  <a:pt x="1823" y="7549"/>
                </a:lnTo>
                <a:lnTo>
                  <a:pt x="2007" y="7697"/>
                </a:lnTo>
                <a:lnTo>
                  <a:pt x="2210" y="7844"/>
                </a:lnTo>
                <a:lnTo>
                  <a:pt x="2412" y="7973"/>
                </a:lnTo>
                <a:lnTo>
                  <a:pt x="2615" y="8083"/>
                </a:lnTo>
                <a:lnTo>
                  <a:pt x="2836" y="8194"/>
                </a:lnTo>
                <a:lnTo>
                  <a:pt x="3057" y="8304"/>
                </a:lnTo>
                <a:lnTo>
                  <a:pt x="3277" y="8378"/>
                </a:lnTo>
                <a:lnTo>
                  <a:pt x="3517" y="8470"/>
                </a:lnTo>
                <a:lnTo>
                  <a:pt x="3756" y="8525"/>
                </a:lnTo>
                <a:lnTo>
                  <a:pt x="3996" y="8580"/>
                </a:lnTo>
                <a:lnTo>
                  <a:pt x="4253" y="8636"/>
                </a:lnTo>
                <a:lnTo>
                  <a:pt x="4493" y="8672"/>
                </a:lnTo>
                <a:lnTo>
                  <a:pt x="4750" y="8691"/>
                </a:lnTo>
                <a:lnTo>
                  <a:pt x="5266" y="8691"/>
                </a:lnTo>
                <a:lnTo>
                  <a:pt x="5524" y="8672"/>
                </a:lnTo>
                <a:lnTo>
                  <a:pt x="5763" y="8636"/>
                </a:lnTo>
                <a:lnTo>
                  <a:pt x="6021" y="8580"/>
                </a:lnTo>
                <a:lnTo>
                  <a:pt x="6260" y="8525"/>
                </a:lnTo>
                <a:lnTo>
                  <a:pt x="6500" y="8470"/>
                </a:lnTo>
                <a:lnTo>
                  <a:pt x="6739" y="8378"/>
                </a:lnTo>
                <a:lnTo>
                  <a:pt x="6960" y="8304"/>
                </a:lnTo>
                <a:lnTo>
                  <a:pt x="7181" y="8194"/>
                </a:lnTo>
                <a:lnTo>
                  <a:pt x="7402" y="8083"/>
                </a:lnTo>
                <a:lnTo>
                  <a:pt x="7604" y="7973"/>
                </a:lnTo>
                <a:lnTo>
                  <a:pt x="7807" y="7844"/>
                </a:lnTo>
                <a:lnTo>
                  <a:pt x="8009" y="7697"/>
                </a:lnTo>
                <a:lnTo>
                  <a:pt x="8193" y="7549"/>
                </a:lnTo>
                <a:lnTo>
                  <a:pt x="8378" y="7384"/>
                </a:lnTo>
                <a:lnTo>
                  <a:pt x="8543" y="7218"/>
                </a:lnTo>
                <a:lnTo>
                  <a:pt x="8709" y="7052"/>
                </a:lnTo>
                <a:lnTo>
                  <a:pt x="8875" y="6868"/>
                </a:lnTo>
                <a:lnTo>
                  <a:pt x="9022" y="6684"/>
                </a:lnTo>
                <a:lnTo>
                  <a:pt x="9169" y="6481"/>
                </a:lnTo>
                <a:lnTo>
                  <a:pt x="9298" y="6279"/>
                </a:lnTo>
                <a:lnTo>
                  <a:pt x="9409" y="6076"/>
                </a:lnTo>
                <a:lnTo>
                  <a:pt x="9519" y="5855"/>
                </a:lnTo>
                <a:lnTo>
                  <a:pt x="9630" y="5634"/>
                </a:lnTo>
                <a:lnTo>
                  <a:pt x="9703" y="5413"/>
                </a:lnTo>
                <a:lnTo>
                  <a:pt x="9795" y="5174"/>
                </a:lnTo>
                <a:lnTo>
                  <a:pt x="9850" y="4935"/>
                </a:lnTo>
                <a:lnTo>
                  <a:pt x="9906" y="4695"/>
                </a:lnTo>
                <a:lnTo>
                  <a:pt x="9961" y="4438"/>
                </a:lnTo>
                <a:lnTo>
                  <a:pt x="9998" y="4198"/>
                </a:lnTo>
                <a:lnTo>
                  <a:pt x="10016" y="3941"/>
                </a:lnTo>
                <a:lnTo>
                  <a:pt x="10016" y="3683"/>
                </a:lnTo>
                <a:lnTo>
                  <a:pt x="10016" y="3407"/>
                </a:lnTo>
                <a:lnTo>
                  <a:pt x="9979" y="3149"/>
                </a:lnTo>
                <a:lnTo>
                  <a:pt x="9961" y="2873"/>
                </a:lnTo>
                <a:lnTo>
                  <a:pt x="9906" y="2615"/>
                </a:lnTo>
                <a:lnTo>
                  <a:pt x="9850" y="2376"/>
                </a:lnTo>
                <a:lnTo>
                  <a:pt x="9758" y="2118"/>
                </a:lnTo>
                <a:lnTo>
                  <a:pt x="9685" y="1878"/>
                </a:lnTo>
                <a:lnTo>
                  <a:pt x="9574" y="1639"/>
                </a:lnTo>
                <a:lnTo>
                  <a:pt x="9464" y="1400"/>
                </a:lnTo>
                <a:lnTo>
                  <a:pt x="9353" y="1179"/>
                </a:lnTo>
                <a:lnTo>
                  <a:pt x="9224" y="958"/>
                </a:lnTo>
                <a:lnTo>
                  <a:pt x="9077" y="755"/>
                </a:lnTo>
                <a:lnTo>
                  <a:pt x="8911" y="553"/>
                </a:lnTo>
                <a:lnTo>
                  <a:pt x="8764" y="369"/>
                </a:lnTo>
                <a:lnTo>
                  <a:pt x="8580" y="185"/>
                </a:lnTo>
                <a:lnTo>
                  <a:pt x="8396" y="0"/>
                </a:lnTo>
                <a:close/>
              </a:path>
            </a:pathLst>
          </a:custGeom>
          <a:solidFill>
            <a:srgbClr val="51B1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4918075" y="1991850"/>
            <a:ext cx="395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leaves">
  <p:cSld name="BLANK_2">
    <p:bg>
      <p:bgPr>
        <a:solidFill>
          <a:schemeClr val="accent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sp>
        <p:nvSpPr>
          <p:cNvPr id="94" name="Google Shape;94;p12"/>
          <p:cNvSpPr/>
          <p:nvPr/>
        </p:nvSpPr>
        <p:spPr>
          <a:xfrm rot="3560713">
            <a:off x="7919979" y="4139908"/>
            <a:ext cx="1129759" cy="685684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2"/>
          <p:cNvSpPr/>
          <p:nvPr/>
        </p:nvSpPr>
        <p:spPr>
          <a:xfrm rot="1619439">
            <a:off x="7518911" y="3963338"/>
            <a:ext cx="440102" cy="657294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2"/>
          <p:cNvSpPr/>
          <p:nvPr/>
        </p:nvSpPr>
        <p:spPr>
          <a:xfrm rot="-5564790">
            <a:off x="1156803" y="211500"/>
            <a:ext cx="672035" cy="536827"/>
          </a:xfrm>
          <a:custGeom>
            <a:avLst/>
            <a:gdLst/>
            <a:ahLst/>
            <a:cxnLst/>
            <a:rect l="l" t="t" r="r" b="b"/>
            <a:pathLst>
              <a:path w="13184" h="10532" extrusionOk="0">
                <a:moveTo>
                  <a:pt x="4640" y="0"/>
                </a:moveTo>
                <a:lnTo>
                  <a:pt x="4107" y="19"/>
                </a:lnTo>
                <a:lnTo>
                  <a:pt x="3609" y="55"/>
                </a:lnTo>
                <a:lnTo>
                  <a:pt x="3112" y="147"/>
                </a:lnTo>
                <a:lnTo>
                  <a:pt x="2652" y="240"/>
                </a:lnTo>
                <a:lnTo>
                  <a:pt x="2229" y="368"/>
                </a:lnTo>
                <a:lnTo>
                  <a:pt x="1823" y="497"/>
                </a:lnTo>
                <a:lnTo>
                  <a:pt x="1455" y="645"/>
                </a:lnTo>
                <a:lnTo>
                  <a:pt x="1124" y="792"/>
                </a:lnTo>
                <a:lnTo>
                  <a:pt x="608" y="1050"/>
                </a:lnTo>
                <a:lnTo>
                  <a:pt x="9280" y="7659"/>
                </a:lnTo>
                <a:lnTo>
                  <a:pt x="93" y="1731"/>
                </a:lnTo>
                <a:lnTo>
                  <a:pt x="38" y="2302"/>
                </a:lnTo>
                <a:lnTo>
                  <a:pt x="1" y="2651"/>
                </a:lnTo>
                <a:lnTo>
                  <a:pt x="1" y="3038"/>
                </a:lnTo>
                <a:lnTo>
                  <a:pt x="1" y="3480"/>
                </a:lnTo>
                <a:lnTo>
                  <a:pt x="38" y="3922"/>
                </a:lnTo>
                <a:lnTo>
                  <a:pt x="93" y="4401"/>
                </a:lnTo>
                <a:lnTo>
                  <a:pt x="166" y="4879"/>
                </a:lnTo>
                <a:lnTo>
                  <a:pt x="295" y="5376"/>
                </a:lnTo>
                <a:lnTo>
                  <a:pt x="461" y="5873"/>
                </a:lnTo>
                <a:lnTo>
                  <a:pt x="553" y="6131"/>
                </a:lnTo>
                <a:lnTo>
                  <a:pt x="664" y="6389"/>
                </a:lnTo>
                <a:lnTo>
                  <a:pt x="792" y="6628"/>
                </a:lnTo>
                <a:lnTo>
                  <a:pt x="940" y="6868"/>
                </a:lnTo>
                <a:lnTo>
                  <a:pt x="1087" y="7107"/>
                </a:lnTo>
                <a:lnTo>
                  <a:pt x="1253" y="7346"/>
                </a:lnTo>
                <a:lnTo>
                  <a:pt x="1437" y="7586"/>
                </a:lnTo>
                <a:lnTo>
                  <a:pt x="1639" y="7807"/>
                </a:lnTo>
                <a:lnTo>
                  <a:pt x="1842" y="8028"/>
                </a:lnTo>
                <a:lnTo>
                  <a:pt x="2081" y="8249"/>
                </a:lnTo>
                <a:lnTo>
                  <a:pt x="2321" y="8451"/>
                </a:lnTo>
                <a:lnTo>
                  <a:pt x="2597" y="8654"/>
                </a:lnTo>
                <a:lnTo>
                  <a:pt x="2928" y="8875"/>
                </a:lnTo>
                <a:lnTo>
                  <a:pt x="3296" y="9077"/>
                </a:lnTo>
                <a:lnTo>
                  <a:pt x="3683" y="9280"/>
                </a:lnTo>
                <a:lnTo>
                  <a:pt x="4070" y="9445"/>
                </a:lnTo>
                <a:lnTo>
                  <a:pt x="4475" y="9611"/>
                </a:lnTo>
                <a:lnTo>
                  <a:pt x="4898" y="9758"/>
                </a:lnTo>
                <a:lnTo>
                  <a:pt x="5322" y="9869"/>
                </a:lnTo>
                <a:lnTo>
                  <a:pt x="5764" y="9998"/>
                </a:lnTo>
                <a:lnTo>
                  <a:pt x="6187" y="10090"/>
                </a:lnTo>
                <a:lnTo>
                  <a:pt x="6629" y="10182"/>
                </a:lnTo>
                <a:lnTo>
                  <a:pt x="7071" y="10255"/>
                </a:lnTo>
                <a:lnTo>
                  <a:pt x="7513" y="10329"/>
                </a:lnTo>
                <a:lnTo>
                  <a:pt x="8378" y="10421"/>
                </a:lnTo>
                <a:lnTo>
                  <a:pt x="9225" y="10476"/>
                </a:lnTo>
                <a:lnTo>
                  <a:pt x="10035" y="10513"/>
                </a:lnTo>
                <a:lnTo>
                  <a:pt x="10772" y="10532"/>
                </a:lnTo>
                <a:lnTo>
                  <a:pt x="11434" y="10513"/>
                </a:lnTo>
                <a:lnTo>
                  <a:pt x="12024" y="10495"/>
                </a:lnTo>
                <a:lnTo>
                  <a:pt x="12870" y="10458"/>
                </a:lnTo>
                <a:lnTo>
                  <a:pt x="13183" y="10421"/>
                </a:lnTo>
                <a:lnTo>
                  <a:pt x="13091" y="10127"/>
                </a:lnTo>
                <a:lnTo>
                  <a:pt x="12852" y="9316"/>
                </a:lnTo>
                <a:lnTo>
                  <a:pt x="12686" y="8764"/>
                </a:lnTo>
                <a:lnTo>
                  <a:pt x="12465" y="8138"/>
                </a:lnTo>
                <a:lnTo>
                  <a:pt x="12189" y="7438"/>
                </a:lnTo>
                <a:lnTo>
                  <a:pt x="11895" y="6684"/>
                </a:lnTo>
                <a:lnTo>
                  <a:pt x="11545" y="5929"/>
                </a:lnTo>
                <a:lnTo>
                  <a:pt x="11158" y="5137"/>
                </a:lnTo>
                <a:lnTo>
                  <a:pt x="10956" y="4750"/>
                </a:lnTo>
                <a:lnTo>
                  <a:pt x="10735" y="4364"/>
                </a:lnTo>
                <a:lnTo>
                  <a:pt x="10495" y="3977"/>
                </a:lnTo>
                <a:lnTo>
                  <a:pt x="10256" y="3590"/>
                </a:lnTo>
                <a:lnTo>
                  <a:pt x="9998" y="3222"/>
                </a:lnTo>
                <a:lnTo>
                  <a:pt x="9740" y="2872"/>
                </a:lnTo>
                <a:lnTo>
                  <a:pt x="9464" y="2523"/>
                </a:lnTo>
                <a:lnTo>
                  <a:pt x="9170" y="2191"/>
                </a:lnTo>
                <a:lnTo>
                  <a:pt x="8875" y="1878"/>
                </a:lnTo>
                <a:lnTo>
                  <a:pt x="8562" y="1584"/>
                </a:lnTo>
                <a:lnTo>
                  <a:pt x="8249" y="1307"/>
                </a:lnTo>
                <a:lnTo>
                  <a:pt x="7918" y="1068"/>
                </a:lnTo>
                <a:lnTo>
                  <a:pt x="7642" y="884"/>
                </a:lnTo>
                <a:lnTo>
                  <a:pt x="7365" y="718"/>
                </a:lnTo>
                <a:lnTo>
                  <a:pt x="7089" y="589"/>
                </a:lnTo>
                <a:lnTo>
                  <a:pt x="6813" y="460"/>
                </a:lnTo>
                <a:lnTo>
                  <a:pt x="6537" y="350"/>
                </a:lnTo>
                <a:lnTo>
                  <a:pt x="6261" y="258"/>
                </a:lnTo>
                <a:lnTo>
                  <a:pt x="5985" y="184"/>
                </a:lnTo>
                <a:lnTo>
                  <a:pt x="5708" y="111"/>
                </a:lnTo>
                <a:lnTo>
                  <a:pt x="5432" y="74"/>
                </a:lnTo>
                <a:lnTo>
                  <a:pt x="5174" y="37"/>
                </a:lnTo>
                <a:lnTo>
                  <a:pt x="4898" y="19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2"/>
          <p:cNvSpPr/>
          <p:nvPr/>
        </p:nvSpPr>
        <p:spPr>
          <a:xfrm rot="8585060">
            <a:off x="241104" y="264328"/>
            <a:ext cx="975659" cy="1597185"/>
          </a:xfrm>
          <a:custGeom>
            <a:avLst/>
            <a:gdLst/>
            <a:ahLst/>
            <a:cxnLst/>
            <a:rect l="l" t="t" r="r" b="b"/>
            <a:pathLst>
              <a:path w="5838" h="9557" extrusionOk="0">
                <a:moveTo>
                  <a:pt x="3628" y="0"/>
                </a:moveTo>
                <a:lnTo>
                  <a:pt x="3499" y="37"/>
                </a:lnTo>
                <a:lnTo>
                  <a:pt x="3149" y="129"/>
                </a:lnTo>
                <a:lnTo>
                  <a:pt x="2910" y="203"/>
                </a:lnTo>
                <a:lnTo>
                  <a:pt x="2634" y="313"/>
                </a:lnTo>
                <a:lnTo>
                  <a:pt x="2358" y="442"/>
                </a:lnTo>
                <a:lnTo>
                  <a:pt x="2045" y="608"/>
                </a:lnTo>
                <a:lnTo>
                  <a:pt x="1732" y="792"/>
                </a:lnTo>
                <a:lnTo>
                  <a:pt x="1419" y="1013"/>
                </a:lnTo>
                <a:lnTo>
                  <a:pt x="1124" y="1289"/>
                </a:lnTo>
                <a:lnTo>
                  <a:pt x="977" y="1418"/>
                </a:lnTo>
                <a:lnTo>
                  <a:pt x="848" y="1584"/>
                </a:lnTo>
                <a:lnTo>
                  <a:pt x="719" y="1750"/>
                </a:lnTo>
                <a:lnTo>
                  <a:pt x="590" y="1915"/>
                </a:lnTo>
                <a:lnTo>
                  <a:pt x="480" y="2099"/>
                </a:lnTo>
                <a:lnTo>
                  <a:pt x="369" y="2302"/>
                </a:lnTo>
                <a:lnTo>
                  <a:pt x="277" y="2504"/>
                </a:lnTo>
                <a:lnTo>
                  <a:pt x="203" y="2725"/>
                </a:lnTo>
                <a:lnTo>
                  <a:pt x="130" y="2946"/>
                </a:lnTo>
                <a:lnTo>
                  <a:pt x="75" y="3186"/>
                </a:lnTo>
                <a:lnTo>
                  <a:pt x="38" y="3443"/>
                </a:lnTo>
                <a:lnTo>
                  <a:pt x="19" y="3701"/>
                </a:lnTo>
                <a:lnTo>
                  <a:pt x="1" y="3959"/>
                </a:lnTo>
                <a:lnTo>
                  <a:pt x="1" y="4217"/>
                </a:lnTo>
                <a:lnTo>
                  <a:pt x="19" y="4493"/>
                </a:lnTo>
                <a:lnTo>
                  <a:pt x="56" y="4751"/>
                </a:lnTo>
                <a:lnTo>
                  <a:pt x="130" y="5303"/>
                </a:lnTo>
                <a:lnTo>
                  <a:pt x="259" y="5837"/>
                </a:lnTo>
                <a:lnTo>
                  <a:pt x="406" y="6353"/>
                </a:lnTo>
                <a:lnTo>
                  <a:pt x="572" y="6868"/>
                </a:lnTo>
                <a:lnTo>
                  <a:pt x="756" y="7365"/>
                </a:lnTo>
                <a:lnTo>
                  <a:pt x="940" y="7807"/>
                </a:lnTo>
                <a:lnTo>
                  <a:pt x="1142" y="8231"/>
                </a:lnTo>
                <a:lnTo>
                  <a:pt x="1474" y="8930"/>
                </a:lnTo>
                <a:lnTo>
                  <a:pt x="1732" y="9390"/>
                </a:lnTo>
                <a:lnTo>
                  <a:pt x="1824" y="9556"/>
                </a:lnTo>
                <a:lnTo>
                  <a:pt x="1971" y="9427"/>
                </a:lnTo>
                <a:lnTo>
                  <a:pt x="2376" y="9096"/>
                </a:lnTo>
                <a:lnTo>
                  <a:pt x="2947" y="8580"/>
                </a:lnTo>
                <a:lnTo>
                  <a:pt x="3260" y="8249"/>
                </a:lnTo>
                <a:lnTo>
                  <a:pt x="3610" y="7899"/>
                </a:lnTo>
                <a:lnTo>
                  <a:pt x="3959" y="7512"/>
                </a:lnTo>
                <a:lnTo>
                  <a:pt x="4309" y="7107"/>
                </a:lnTo>
                <a:lnTo>
                  <a:pt x="4641" y="6666"/>
                </a:lnTo>
                <a:lnTo>
                  <a:pt x="4954" y="6205"/>
                </a:lnTo>
                <a:lnTo>
                  <a:pt x="5230" y="5745"/>
                </a:lnTo>
                <a:lnTo>
                  <a:pt x="5359" y="5506"/>
                </a:lnTo>
                <a:lnTo>
                  <a:pt x="5469" y="5266"/>
                </a:lnTo>
                <a:lnTo>
                  <a:pt x="5561" y="5008"/>
                </a:lnTo>
                <a:lnTo>
                  <a:pt x="5653" y="4769"/>
                </a:lnTo>
                <a:lnTo>
                  <a:pt x="5727" y="4530"/>
                </a:lnTo>
                <a:lnTo>
                  <a:pt x="5782" y="4272"/>
                </a:lnTo>
                <a:lnTo>
                  <a:pt x="5819" y="4033"/>
                </a:lnTo>
                <a:lnTo>
                  <a:pt x="5837" y="3793"/>
                </a:lnTo>
                <a:lnTo>
                  <a:pt x="5837" y="3554"/>
                </a:lnTo>
                <a:lnTo>
                  <a:pt x="5837" y="3333"/>
                </a:lnTo>
                <a:lnTo>
                  <a:pt x="5801" y="3112"/>
                </a:lnTo>
                <a:lnTo>
                  <a:pt x="5764" y="2910"/>
                </a:lnTo>
                <a:lnTo>
                  <a:pt x="5727" y="2689"/>
                </a:lnTo>
                <a:lnTo>
                  <a:pt x="5653" y="2486"/>
                </a:lnTo>
                <a:lnTo>
                  <a:pt x="5580" y="2302"/>
                </a:lnTo>
                <a:lnTo>
                  <a:pt x="5506" y="2118"/>
                </a:lnTo>
                <a:lnTo>
                  <a:pt x="5322" y="1768"/>
                </a:lnTo>
                <a:lnTo>
                  <a:pt x="5119" y="1437"/>
                </a:lnTo>
                <a:lnTo>
                  <a:pt x="4898" y="1142"/>
                </a:lnTo>
                <a:lnTo>
                  <a:pt x="4677" y="884"/>
                </a:lnTo>
                <a:lnTo>
                  <a:pt x="4457" y="663"/>
                </a:lnTo>
                <a:lnTo>
                  <a:pt x="4236" y="461"/>
                </a:lnTo>
                <a:lnTo>
                  <a:pt x="4051" y="295"/>
                </a:lnTo>
                <a:lnTo>
                  <a:pt x="3757" y="74"/>
                </a:lnTo>
                <a:lnTo>
                  <a:pt x="362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1B148"/>
              </a:solidFill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0138" y="14729"/>
                </a:moveTo>
                <a:lnTo>
                  <a:pt x="40211" y="15411"/>
                </a:lnTo>
                <a:lnTo>
                  <a:pt x="40303" y="16239"/>
                </a:lnTo>
                <a:lnTo>
                  <a:pt x="40395" y="17325"/>
                </a:lnTo>
                <a:lnTo>
                  <a:pt x="40469" y="18633"/>
                </a:lnTo>
                <a:lnTo>
                  <a:pt x="40543" y="20161"/>
                </a:lnTo>
                <a:lnTo>
                  <a:pt x="40561" y="20989"/>
                </a:lnTo>
                <a:lnTo>
                  <a:pt x="40579" y="21855"/>
                </a:lnTo>
                <a:lnTo>
                  <a:pt x="40561" y="22738"/>
                </a:lnTo>
                <a:lnTo>
                  <a:pt x="40561" y="23659"/>
                </a:lnTo>
                <a:lnTo>
                  <a:pt x="40524" y="24616"/>
                </a:lnTo>
                <a:lnTo>
                  <a:pt x="40469" y="25574"/>
                </a:lnTo>
                <a:lnTo>
                  <a:pt x="40395" y="26568"/>
                </a:lnTo>
                <a:lnTo>
                  <a:pt x="40303" y="27562"/>
                </a:lnTo>
                <a:lnTo>
                  <a:pt x="40193" y="28556"/>
                </a:lnTo>
                <a:lnTo>
                  <a:pt x="40064" y="29569"/>
                </a:lnTo>
                <a:lnTo>
                  <a:pt x="39880" y="30563"/>
                </a:lnTo>
                <a:lnTo>
                  <a:pt x="39696" y="31558"/>
                </a:lnTo>
                <a:lnTo>
                  <a:pt x="39475" y="32552"/>
                </a:lnTo>
                <a:lnTo>
                  <a:pt x="39217" y="33528"/>
                </a:lnTo>
                <a:lnTo>
                  <a:pt x="38922" y="34485"/>
                </a:lnTo>
                <a:lnTo>
                  <a:pt x="38591" y="35424"/>
                </a:lnTo>
                <a:lnTo>
                  <a:pt x="38407" y="35884"/>
                </a:lnTo>
                <a:lnTo>
                  <a:pt x="38223" y="36326"/>
                </a:lnTo>
                <a:lnTo>
                  <a:pt x="38039" y="36768"/>
                </a:lnTo>
                <a:lnTo>
                  <a:pt x="37818" y="37210"/>
                </a:lnTo>
                <a:lnTo>
                  <a:pt x="37597" y="37633"/>
                </a:lnTo>
                <a:lnTo>
                  <a:pt x="37376" y="38038"/>
                </a:lnTo>
                <a:lnTo>
                  <a:pt x="37136" y="38444"/>
                </a:lnTo>
                <a:lnTo>
                  <a:pt x="36897" y="38849"/>
                </a:lnTo>
                <a:lnTo>
                  <a:pt x="36621" y="39235"/>
                </a:lnTo>
                <a:lnTo>
                  <a:pt x="36363" y="39585"/>
                </a:lnTo>
                <a:lnTo>
                  <a:pt x="36087" y="39953"/>
                </a:lnTo>
                <a:lnTo>
                  <a:pt x="35811" y="40285"/>
                </a:lnTo>
                <a:lnTo>
                  <a:pt x="35516" y="40598"/>
                </a:lnTo>
                <a:lnTo>
                  <a:pt x="35222" y="40911"/>
                </a:lnTo>
                <a:lnTo>
                  <a:pt x="34927" y="41205"/>
                </a:lnTo>
                <a:lnTo>
                  <a:pt x="34614" y="41500"/>
                </a:lnTo>
                <a:lnTo>
                  <a:pt x="34301" y="41758"/>
                </a:lnTo>
                <a:lnTo>
                  <a:pt x="33988" y="42015"/>
                </a:lnTo>
                <a:lnTo>
                  <a:pt x="33675" y="42255"/>
                </a:lnTo>
                <a:lnTo>
                  <a:pt x="33344" y="42494"/>
                </a:lnTo>
                <a:lnTo>
                  <a:pt x="33012" y="42715"/>
                </a:lnTo>
                <a:lnTo>
                  <a:pt x="32681" y="42918"/>
                </a:lnTo>
                <a:lnTo>
                  <a:pt x="32349" y="43102"/>
                </a:lnTo>
                <a:lnTo>
                  <a:pt x="32018" y="43286"/>
                </a:lnTo>
                <a:lnTo>
                  <a:pt x="31337" y="43636"/>
                </a:lnTo>
                <a:lnTo>
                  <a:pt x="30656" y="43930"/>
                </a:lnTo>
                <a:lnTo>
                  <a:pt x="29956" y="44188"/>
                </a:lnTo>
                <a:lnTo>
                  <a:pt x="29275" y="44409"/>
                </a:lnTo>
                <a:lnTo>
                  <a:pt x="28593" y="44593"/>
                </a:lnTo>
                <a:lnTo>
                  <a:pt x="27912" y="44740"/>
                </a:lnTo>
                <a:lnTo>
                  <a:pt x="27249" y="44869"/>
                </a:lnTo>
                <a:lnTo>
                  <a:pt x="26605" y="44961"/>
                </a:lnTo>
                <a:lnTo>
                  <a:pt x="25961" y="45035"/>
                </a:lnTo>
                <a:lnTo>
                  <a:pt x="25335" y="45090"/>
                </a:lnTo>
                <a:lnTo>
                  <a:pt x="24745" y="45127"/>
                </a:lnTo>
                <a:lnTo>
                  <a:pt x="24175" y="45145"/>
                </a:lnTo>
                <a:lnTo>
                  <a:pt x="23622" y="45145"/>
                </a:lnTo>
                <a:lnTo>
                  <a:pt x="23125" y="45127"/>
                </a:lnTo>
                <a:lnTo>
                  <a:pt x="22205" y="45072"/>
                </a:lnTo>
                <a:lnTo>
                  <a:pt x="21450" y="44998"/>
                </a:lnTo>
                <a:lnTo>
                  <a:pt x="20879" y="44924"/>
                </a:lnTo>
                <a:lnTo>
                  <a:pt x="20400" y="44851"/>
                </a:lnTo>
                <a:lnTo>
                  <a:pt x="20124" y="44427"/>
                </a:lnTo>
                <a:lnTo>
                  <a:pt x="19829" y="43949"/>
                </a:lnTo>
                <a:lnTo>
                  <a:pt x="19461" y="43286"/>
                </a:lnTo>
                <a:lnTo>
                  <a:pt x="19038" y="42457"/>
                </a:lnTo>
                <a:lnTo>
                  <a:pt x="18835" y="41997"/>
                </a:lnTo>
                <a:lnTo>
                  <a:pt x="18614" y="41500"/>
                </a:lnTo>
                <a:lnTo>
                  <a:pt x="18393" y="40966"/>
                </a:lnTo>
                <a:lnTo>
                  <a:pt x="18191" y="40414"/>
                </a:lnTo>
                <a:lnTo>
                  <a:pt x="17988" y="39824"/>
                </a:lnTo>
                <a:lnTo>
                  <a:pt x="17804" y="39198"/>
                </a:lnTo>
                <a:lnTo>
                  <a:pt x="17638" y="38572"/>
                </a:lnTo>
                <a:lnTo>
                  <a:pt x="17491" y="37910"/>
                </a:lnTo>
                <a:lnTo>
                  <a:pt x="17362" y="37228"/>
                </a:lnTo>
                <a:lnTo>
                  <a:pt x="17252" y="36529"/>
                </a:lnTo>
                <a:lnTo>
                  <a:pt x="17178" y="35811"/>
                </a:lnTo>
                <a:lnTo>
                  <a:pt x="17141" y="35074"/>
                </a:lnTo>
                <a:lnTo>
                  <a:pt x="17141" y="34338"/>
                </a:lnTo>
                <a:lnTo>
                  <a:pt x="17178" y="33564"/>
                </a:lnTo>
                <a:lnTo>
                  <a:pt x="17215" y="33196"/>
                </a:lnTo>
                <a:lnTo>
                  <a:pt x="17252" y="32810"/>
                </a:lnTo>
                <a:lnTo>
                  <a:pt x="17307" y="32423"/>
                </a:lnTo>
                <a:lnTo>
                  <a:pt x="17381" y="32036"/>
                </a:lnTo>
                <a:lnTo>
                  <a:pt x="17473" y="31650"/>
                </a:lnTo>
                <a:lnTo>
                  <a:pt x="17565" y="31245"/>
                </a:lnTo>
                <a:lnTo>
                  <a:pt x="17675" y="30858"/>
                </a:lnTo>
                <a:lnTo>
                  <a:pt x="17786" y="30471"/>
                </a:lnTo>
                <a:lnTo>
                  <a:pt x="17933" y="30066"/>
                </a:lnTo>
                <a:lnTo>
                  <a:pt x="18080" y="29680"/>
                </a:lnTo>
                <a:lnTo>
                  <a:pt x="18246" y="29293"/>
                </a:lnTo>
                <a:lnTo>
                  <a:pt x="18430" y="28888"/>
                </a:lnTo>
                <a:lnTo>
                  <a:pt x="18614" y="28501"/>
                </a:lnTo>
                <a:lnTo>
                  <a:pt x="18835" y="28115"/>
                </a:lnTo>
                <a:lnTo>
                  <a:pt x="19056" y="27710"/>
                </a:lnTo>
                <a:lnTo>
                  <a:pt x="19314" y="27323"/>
                </a:lnTo>
                <a:lnTo>
                  <a:pt x="19572" y="26936"/>
                </a:lnTo>
                <a:lnTo>
                  <a:pt x="19848" y="26550"/>
                </a:lnTo>
                <a:lnTo>
                  <a:pt x="20142" y="26181"/>
                </a:lnTo>
                <a:lnTo>
                  <a:pt x="20437" y="25813"/>
                </a:lnTo>
                <a:lnTo>
                  <a:pt x="20750" y="25445"/>
                </a:lnTo>
                <a:lnTo>
                  <a:pt x="21081" y="25095"/>
                </a:lnTo>
                <a:lnTo>
                  <a:pt x="21413" y="24745"/>
                </a:lnTo>
                <a:lnTo>
                  <a:pt x="21763" y="24395"/>
                </a:lnTo>
                <a:lnTo>
                  <a:pt x="22499" y="23714"/>
                </a:lnTo>
                <a:lnTo>
                  <a:pt x="23254" y="23070"/>
                </a:lnTo>
                <a:lnTo>
                  <a:pt x="24046" y="22444"/>
                </a:lnTo>
                <a:lnTo>
                  <a:pt x="24856" y="21855"/>
                </a:lnTo>
                <a:lnTo>
                  <a:pt x="25703" y="21265"/>
                </a:lnTo>
                <a:lnTo>
                  <a:pt x="26550" y="20713"/>
                </a:lnTo>
                <a:lnTo>
                  <a:pt x="27415" y="20179"/>
                </a:lnTo>
                <a:lnTo>
                  <a:pt x="28299" y="19682"/>
                </a:lnTo>
                <a:lnTo>
                  <a:pt x="29164" y="19203"/>
                </a:lnTo>
                <a:lnTo>
                  <a:pt x="30048" y="18743"/>
                </a:lnTo>
                <a:lnTo>
                  <a:pt x="30913" y="18320"/>
                </a:lnTo>
                <a:lnTo>
                  <a:pt x="31760" y="17896"/>
                </a:lnTo>
                <a:lnTo>
                  <a:pt x="32607" y="17528"/>
                </a:lnTo>
                <a:lnTo>
                  <a:pt x="33417" y="17160"/>
                </a:lnTo>
                <a:lnTo>
                  <a:pt x="34209" y="16828"/>
                </a:lnTo>
                <a:lnTo>
                  <a:pt x="34982" y="16515"/>
                </a:lnTo>
                <a:lnTo>
                  <a:pt x="36400" y="15963"/>
                </a:lnTo>
                <a:lnTo>
                  <a:pt x="37652" y="15521"/>
                </a:lnTo>
                <a:lnTo>
                  <a:pt x="38683" y="15171"/>
                </a:lnTo>
                <a:lnTo>
                  <a:pt x="39456" y="14913"/>
                </a:lnTo>
                <a:lnTo>
                  <a:pt x="40138" y="14729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528548" y="1071451"/>
            <a:ext cx="1164582" cy="1832524"/>
          </a:xfrm>
          <a:custGeom>
            <a:avLst/>
            <a:gdLst/>
            <a:ahLst/>
            <a:cxnLst/>
            <a:rect l="l" t="t" r="r" b="b"/>
            <a:pathLst>
              <a:path w="12006" h="18892" extrusionOk="0">
                <a:moveTo>
                  <a:pt x="2063" y="1"/>
                </a:moveTo>
                <a:lnTo>
                  <a:pt x="1934" y="369"/>
                </a:lnTo>
                <a:lnTo>
                  <a:pt x="1768" y="793"/>
                </a:lnTo>
                <a:lnTo>
                  <a:pt x="1584" y="1363"/>
                </a:lnTo>
                <a:lnTo>
                  <a:pt x="1345" y="2063"/>
                </a:lnTo>
                <a:lnTo>
                  <a:pt x="1106" y="2873"/>
                </a:lnTo>
                <a:lnTo>
                  <a:pt x="866" y="3794"/>
                </a:lnTo>
                <a:lnTo>
                  <a:pt x="627" y="4770"/>
                </a:lnTo>
                <a:lnTo>
                  <a:pt x="406" y="5819"/>
                </a:lnTo>
                <a:lnTo>
                  <a:pt x="314" y="6353"/>
                </a:lnTo>
                <a:lnTo>
                  <a:pt x="222" y="6905"/>
                </a:lnTo>
                <a:lnTo>
                  <a:pt x="148" y="7458"/>
                </a:lnTo>
                <a:lnTo>
                  <a:pt x="93" y="8028"/>
                </a:lnTo>
                <a:lnTo>
                  <a:pt x="38" y="8599"/>
                </a:lnTo>
                <a:lnTo>
                  <a:pt x="19" y="9152"/>
                </a:lnTo>
                <a:lnTo>
                  <a:pt x="1" y="9722"/>
                </a:lnTo>
                <a:lnTo>
                  <a:pt x="1" y="10275"/>
                </a:lnTo>
                <a:lnTo>
                  <a:pt x="38" y="10845"/>
                </a:lnTo>
                <a:lnTo>
                  <a:pt x="93" y="11379"/>
                </a:lnTo>
                <a:lnTo>
                  <a:pt x="167" y="11932"/>
                </a:lnTo>
                <a:lnTo>
                  <a:pt x="259" y="12447"/>
                </a:lnTo>
                <a:lnTo>
                  <a:pt x="388" y="12963"/>
                </a:lnTo>
                <a:lnTo>
                  <a:pt x="535" y="13478"/>
                </a:lnTo>
                <a:lnTo>
                  <a:pt x="682" y="13865"/>
                </a:lnTo>
                <a:lnTo>
                  <a:pt x="848" y="14233"/>
                </a:lnTo>
                <a:lnTo>
                  <a:pt x="1032" y="14583"/>
                </a:lnTo>
                <a:lnTo>
                  <a:pt x="1216" y="14914"/>
                </a:lnTo>
                <a:lnTo>
                  <a:pt x="1419" y="15227"/>
                </a:lnTo>
                <a:lnTo>
                  <a:pt x="1640" y="15522"/>
                </a:lnTo>
                <a:lnTo>
                  <a:pt x="1860" y="15798"/>
                </a:lnTo>
                <a:lnTo>
                  <a:pt x="2100" y="16074"/>
                </a:lnTo>
                <a:lnTo>
                  <a:pt x="2339" y="16314"/>
                </a:lnTo>
                <a:lnTo>
                  <a:pt x="2597" y="16553"/>
                </a:lnTo>
                <a:lnTo>
                  <a:pt x="2855" y="16774"/>
                </a:lnTo>
                <a:lnTo>
                  <a:pt x="3112" y="16995"/>
                </a:lnTo>
                <a:lnTo>
                  <a:pt x="3389" y="17179"/>
                </a:lnTo>
                <a:lnTo>
                  <a:pt x="3665" y="17363"/>
                </a:lnTo>
                <a:lnTo>
                  <a:pt x="3941" y="17529"/>
                </a:lnTo>
                <a:lnTo>
                  <a:pt x="4217" y="17695"/>
                </a:lnTo>
                <a:lnTo>
                  <a:pt x="4770" y="17971"/>
                </a:lnTo>
                <a:lnTo>
                  <a:pt x="5322" y="18192"/>
                </a:lnTo>
                <a:lnTo>
                  <a:pt x="5856" y="18394"/>
                </a:lnTo>
                <a:lnTo>
                  <a:pt x="6371" y="18542"/>
                </a:lnTo>
                <a:lnTo>
                  <a:pt x="6850" y="18670"/>
                </a:lnTo>
                <a:lnTo>
                  <a:pt x="7292" y="18781"/>
                </a:lnTo>
                <a:lnTo>
                  <a:pt x="7679" y="18836"/>
                </a:lnTo>
                <a:lnTo>
                  <a:pt x="8010" y="18891"/>
                </a:lnTo>
                <a:lnTo>
                  <a:pt x="4015" y="5727"/>
                </a:lnTo>
                <a:lnTo>
                  <a:pt x="9041" y="18560"/>
                </a:lnTo>
                <a:lnTo>
                  <a:pt x="9262" y="18321"/>
                </a:lnTo>
                <a:lnTo>
                  <a:pt x="9538" y="18026"/>
                </a:lnTo>
                <a:lnTo>
                  <a:pt x="9814" y="17695"/>
                </a:lnTo>
                <a:lnTo>
                  <a:pt x="10109" y="17290"/>
                </a:lnTo>
                <a:lnTo>
                  <a:pt x="10422" y="16866"/>
                </a:lnTo>
                <a:lnTo>
                  <a:pt x="10735" y="16369"/>
                </a:lnTo>
                <a:lnTo>
                  <a:pt x="11029" y="15853"/>
                </a:lnTo>
                <a:lnTo>
                  <a:pt x="11287" y="15283"/>
                </a:lnTo>
                <a:lnTo>
                  <a:pt x="11416" y="14988"/>
                </a:lnTo>
                <a:lnTo>
                  <a:pt x="11527" y="14693"/>
                </a:lnTo>
                <a:lnTo>
                  <a:pt x="11637" y="14362"/>
                </a:lnTo>
                <a:lnTo>
                  <a:pt x="11729" y="14049"/>
                </a:lnTo>
                <a:lnTo>
                  <a:pt x="11821" y="13718"/>
                </a:lnTo>
                <a:lnTo>
                  <a:pt x="11895" y="13386"/>
                </a:lnTo>
                <a:lnTo>
                  <a:pt x="11950" y="13036"/>
                </a:lnTo>
                <a:lnTo>
                  <a:pt x="11987" y="12687"/>
                </a:lnTo>
                <a:lnTo>
                  <a:pt x="12005" y="12318"/>
                </a:lnTo>
                <a:lnTo>
                  <a:pt x="12005" y="11950"/>
                </a:lnTo>
                <a:lnTo>
                  <a:pt x="12005" y="11582"/>
                </a:lnTo>
                <a:lnTo>
                  <a:pt x="11968" y="11214"/>
                </a:lnTo>
                <a:lnTo>
                  <a:pt x="11913" y="10827"/>
                </a:lnTo>
                <a:lnTo>
                  <a:pt x="11821" y="10440"/>
                </a:lnTo>
                <a:lnTo>
                  <a:pt x="11729" y="10035"/>
                </a:lnTo>
                <a:lnTo>
                  <a:pt x="11600" y="9649"/>
                </a:lnTo>
                <a:lnTo>
                  <a:pt x="11416" y="9152"/>
                </a:lnTo>
                <a:lnTo>
                  <a:pt x="11195" y="8673"/>
                </a:lnTo>
                <a:lnTo>
                  <a:pt x="10956" y="8194"/>
                </a:lnTo>
                <a:lnTo>
                  <a:pt x="10680" y="7715"/>
                </a:lnTo>
                <a:lnTo>
                  <a:pt x="10367" y="7255"/>
                </a:lnTo>
                <a:lnTo>
                  <a:pt x="10054" y="6813"/>
                </a:lnTo>
                <a:lnTo>
                  <a:pt x="9704" y="6353"/>
                </a:lnTo>
                <a:lnTo>
                  <a:pt x="9354" y="5930"/>
                </a:lnTo>
                <a:lnTo>
                  <a:pt x="8967" y="5506"/>
                </a:lnTo>
                <a:lnTo>
                  <a:pt x="8581" y="5083"/>
                </a:lnTo>
                <a:lnTo>
                  <a:pt x="8194" y="4678"/>
                </a:lnTo>
                <a:lnTo>
                  <a:pt x="7789" y="4291"/>
                </a:lnTo>
                <a:lnTo>
                  <a:pt x="7384" y="3904"/>
                </a:lnTo>
                <a:lnTo>
                  <a:pt x="6979" y="3536"/>
                </a:lnTo>
                <a:lnTo>
                  <a:pt x="6150" y="2855"/>
                </a:lnTo>
                <a:lnTo>
                  <a:pt x="5359" y="2229"/>
                </a:lnTo>
                <a:lnTo>
                  <a:pt x="4604" y="1676"/>
                </a:lnTo>
                <a:lnTo>
                  <a:pt x="3923" y="1179"/>
                </a:lnTo>
                <a:lnTo>
                  <a:pt x="3297" y="774"/>
                </a:lnTo>
                <a:lnTo>
                  <a:pt x="2799" y="443"/>
                </a:lnTo>
                <a:lnTo>
                  <a:pt x="2413" y="204"/>
                </a:lnTo>
                <a:lnTo>
                  <a:pt x="206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>
            <a:off x="1192991" y="0"/>
            <a:ext cx="2343229" cy="1357321"/>
          </a:xfrm>
          <a:custGeom>
            <a:avLst/>
            <a:gdLst/>
            <a:ahLst/>
            <a:cxnLst/>
            <a:rect l="l" t="t" r="r" b="b"/>
            <a:pathLst>
              <a:path w="24157" h="13993" extrusionOk="0">
                <a:moveTo>
                  <a:pt x="147" y="0"/>
                </a:moveTo>
                <a:lnTo>
                  <a:pt x="92" y="479"/>
                </a:lnTo>
                <a:lnTo>
                  <a:pt x="37" y="939"/>
                </a:lnTo>
                <a:lnTo>
                  <a:pt x="18" y="1436"/>
                </a:lnTo>
                <a:lnTo>
                  <a:pt x="0" y="1915"/>
                </a:lnTo>
                <a:lnTo>
                  <a:pt x="18" y="2541"/>
                </a:lnTo>
                <a:lnTo>
                  <a:pt x="55" y="3148"/>
                </a:lnTo>
                <a:lnTo>
                  <a:pt x="147" y="3756"/>
                </a:lnTo>
                <a:lnTo>
                  <a:pt x="239" y="4345"/>
                </a:lnTo>
                <a:lnTo>
                  <a:pt x="387" y="4934"/>
                </a:lnTo>
                <a:lnTo>
                  <a:pt x="534" y="5505"/>
                </a:lnTo>
                <a:lnTo>
                  <a:pt x="737" y="6076"/>
                </a:lnTo>
                <a:lnTo>
                  <a:pt x="957" y="6610"/>
                </a:lnTo>
                <a:lnTo>
                  <a:pt x="1197" y="7144"/>
                </a:lnTo>
                <a:lnTo>
                  <a:pt x="1455" y="7678"/>
                </a:lnTo>
                <a:lnTo>
                  <a:pt x="1749" y="8175"/>
                </a:lnTo>
                <a:lnTo>
                  <a:pt x="2062" y="8672"/>
                </a:lnTo>
                <a:lnTo>
                  <a:pt x="2394" y="9132"/>
                </a:lnTo>
                <a:lnTo>
                  <a:pt x="2762" y="9592"/>
                </a:lnTo>
                <a:lnTo>
                  <a:pt x="3130" y="10034"/>
                </a:lnTo>
                <a:lnTo>
                  <a:pt x="3535" y="10458"/>
                </a:lnTo>
                <a:lnTo>
                  <a:pt x="3959" y="10863"/>
                </a:lnTo>
                <a:lnTo>
                  <a:pt x="4400" y="11231"/>
                </a:lnTo>
                <a:lnTo>
                  <a:pt x="4861" y="11599"/>
                </a:lnTo>
                <a:lnTo>
                  <a:pt x="5321" y="11931"/>
                </a:lnTo>
                <a:lnTo>
                  <a:pt x="5818" y="12244"/>
                </a:lnTo>
                <a:lnTo>
                  <a:pt x="6315" y="12538"/>
                </a:lnTo>
                <a:lnTo>
                  <a:pt x="6849" y="12796"/>
                </a:lnTo>
                <a:lnTo>
                  <a:pt x="7383" y="13035"/>
                </a:lnTo>
                <a:lnTo>
                  <a:pt x="7917" y="13256"/>
                </a:lnTo>
                <a:lnTo>
                  <a:pt x="8488" y="13459"/>
                </a:lnTo>
                <a:lnTo>
                  <a:pt x="9059" y="13606"/>
                </a:lnTo>
                <a:lnTo>
                  <a:pt x="9648" y="13754"/>
                </a:lnTo>
                <a:lnTo>
                  <a:pt x="10237" y="13846"/>
                </a:lnTo>
                <a:lnTo>
                  <a:pt x="10845" y="13938"/>
                </a:lnTo>
                <a:lnTo>
                  <a:pt x="11452" y="13974"/>
                </a:lnTo>
                <a:lnTo>
                  <a:pt x="12078" y="13993"/>
                </a:lnTo>
                <a:lnTo>
                  <a:pt x="12704" y="13974"/>
                </a:lnTo>
                <a:lnTo>
                  <a:pt x="13312" y="13938"/>
                </a:lnTo>
                <a:lnTo>
                  <a:pt x="13919" y="13846"/>
                </a:lnTo>
                <a:lnTo>
                  <a:pt x="14508" y="13754"/>
                </a:lnTo>
                <a:lnTo>
                  <a:pt x="15098" y="13606"/>
                </a:lnTo>
                <a:lnTo>
                  <a:pt x="15668" y="13459"/>
                </a:lnTo>
                <a:lnTo>
                  <a:pt x="16239" y="13256"/>
                </a:lnTo>
                <a:lnTo>
                  <a:pt x="16773" y="13035"/>
                </a:lnTo>
                <a:lnTo>
                  <a:pt x="17307" y="12796"/>
                </a:lnTo>
                <a:lnTo>
                  <a:pt x="17841" y="12538"/>
                </a:lnTo>
                <a:lnTo>
                  <a:pt x="18338" y="12244"/>
                </a:lnTo>
                <a:lnTo>
                  <a:pt x="18835" y="11931"/>
                </a:lnTo>
                <a:lnTo>
                  <a:pt x="19296" y="11599"/>
                </a:lnTo>
                <a:lnTo>
                  <a:pt x="19756" y="11231"/>
                </a:lnTo>
                <a:lnTo>
                  <a:pt x="20198" y="10863"/>
                </a:lnTo>
                <a:lnTo>
                  <a:pt x="20621" y="10458"/>
                </a:lnTo>
                <a:lnTo>
                  <a:pt x="21026" y="10034"/>
                </a:lnTo>
                <a:lnTo>
                  <a:pt x="21394" y="9592"/>
                </a:lnTo>
                <a:lnTo>
                  <a:pt x="21763" y="9132"/>
                </a:lnTo>
                <a:lnTo>
                  <a:pt x="22094" y="8672"/>
                </a:lnTo>
                <a:lnTo>
                  <a:pt x="22407" y="8175"/>
                </a:lnTo>
                <a:lnTo>
                  <a:pt x="22702" y="7678"/>
                </a:lnTo>
                <a:lnTo>
                  <a:pt x="22959" y="7144"/>
                </a:lnTo>
                <a:lnTo>
                  <a:pt x="23199" y="6610"/>
                </a:lnTo>
                <a:lnTo>
                  <a:pt x="23420" y="6076"/>
                </a:lnTo>
                <a:lnTo>
                  <a:pt x="23622" y="5505"/>
                </a:lnTo>
                <a:lnTo>
                  <a:pt x="23770" y="4934"/>
                </a:lnTo>
                <a:lnTo>
                  <a:pt x="23917" y="4345"/>
                </a:lnTo>
                <a:lnTo>
                  <a:pt x="24009" y="3756"/>
                </a:lnTo>
                <a:lnTo>
                  <a:pt x="24101" y="3148"/>
                </a:lnTo>
                <a:lnTo>
                  <a:pt x="24138" y="2541"/>
                </a:lnTo>
                <a:lnTo>
                  <a:pt x="24156" y="1915"/>
                </a:lnTo>
                <a:lnTo>
                  <a:pt x="24138" y="1436"/>
                </a:lnTo>
                <a:lnTo>
                  <a:pt x="24119" y="939"/>
                </a:lnTo>
                <a:lnTo>
                  <a:pt x="24064" y="479"/>
                </a:lnTo>
                <a:lnTo>
                  <a:pt x="2400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/>
          <p:nvPr/>
        </p:nvSpPr>
        <p:spPr>
          <a:xfrm>
            <a:off x="0" y="3350346"/>
            <a:ext cx="1257314" cy="1793142"/>
          </a:xfrm>
          <a:custGeom>
            <a:avLst/>
            <a:gdLst/>
            <a:ahLst/>
            <a:cxnLst/>
            <a:rect l="l" t="t" r="r" b="b"/>
            <a:pathLst>
              <a:path w="12962" h="18486" extrusionOk="0">
                <a:moveTo>
                  <a:pt x="2633" y="0"/>
                </a:moveTo>
                <a:lnTo>
                  <a:pt x="2246" y="37"/>
                </a:lnTo>
                <a:lnTo>
                  <a:pt x="1860" y="74"/>
                </a:lnTo>
                <a:lnTo>
                  <a:pt x="1473" y="129"/>
                </a:lnTo>
                <a:lnTo>
                  <a:pt x="1105" y="184"/>
                </a:lnTo>
                <a:lnTo>
                  <a:pt x="718" y="258"/>
                </a:lnTo>
                <a:lnTo>
                  <a:pt x="368" y="368"/>
                </a:lnTo>
                <a:lnTo>
                  <a:pt x="0" y="461"/>
                </a:lnTo>
                <a:lnTo>
                  <a:pt x="0" y="18486"/>
                </a:lnTo>
                <a:lnTo>
                  <a:pt x="8101" y="18486"/>
                </a:lnTo>
                <a:lnTo>
                  <a:pt x="8635" y="18136"/>
                </a:lnTo>
                <a:lnTo>
                  <a:pt x="9151" y="17767"/>
                </a:lnTo>
                <a:lnTo>
                  <a:pt x="9629" y="17362"/>
                </a:lnTo>
                <a:lnTo>
                  <a:pt x="10090" y="16921"/>
                </a:lnTo>
                <a:lnTo>
                  <a:pt x="10513" y="16460"/>
                </a:lnTo>
                <a:lnTo>
                  <a:pt x="10918" y="15982"/>
                </a:lnTo>
                <a:lnTo>
                  <a:pt x="11286" y="15466"/>
                </a:lnTo>
                <a:lnTo>
                  <a:pt x="11618" y="14932"/>
                </a:lnTo>
                <a:lnTo>
                  <a:pt x="11931" y="14361"/>
                </a:lnTo>
                <a:lnTo>
                  <a:pt x="12189" y="13791"/>
                </a:lnTo>
                <a:lnTo>
                  <a:pt x="12428" y="13183"/>
                </a:lnTo>
                <a:lnTo>
                  <a:pt x="12612" y="12557"/>
                </a:lnTo>
                <a:lnTo>
                  <a:pt x="12759" y="11931"/>
                </a:lnTo>
                <a:lnTo>
                  <a:pt x="12870" y="11287"/>
                </a:lnTo>
                <a:lnTo>
                  <a:pt x="12907" y="10955"/>
                </a:lnTo>
                <a:lnTo>
                  <a:pt x="12943" y="10624"/>
                </a:lnTo>
                <a:lnTo>
                  <a:pt x="12962" y="10274"/>
                </a:lnTo>
                <a:lnTo>
                  <a:pt x="12962" y="9943"/>
                </a:lnTo>
                <a:lnTo>
                  <a:pt x="12943" y="9427"/>
                </a:lnTo>
                <a:lnTo>
                  <a:pt x="12907" y="8930"/>
                </a:lnTo>
                <a:lnTo>
                  <a:pt x="12851" y="8433"/>
                </a:lnTo>
                <a:lnTo>
                  <a:pt x="12759" y="7936"/>
                </a:lnTo>
                <a:lnTo>
                  <a:pt x="12649" y="7457"/>
                </a:lnTo>
                <a:lnTo>
                  <a:pt x="12520" y="6978"/>
                </a:lnTo>
                <a:lnTo>
                  <a:pt x="12354" y="6518"/>
                </a:lnTo>
                <a:lnTo>
                  <a:pt x="12189" y="6076"/>
                </a:lnTo>
                <a:lnTo>
                  <a:pt x="11986" y="5634"/>
                </a:lnTo>
                <a:lnTo>
                  <a:pt x="11765" y="5211"/>
                </a:lnTo>
                <a:lnTo>
                  <a:pt x="11526" y="4787"/>
                </a:lnTo>
                <a:lnTo>
                  <a:pt x="11268" y="4382"/>
                </a:lnTo>
                <a:lnTo>
                  <a:pt x="10992" y="3996"/>
                </a:lnTo>
                <a:lnTo>
                  <a:pt x="10697" y="3627"/>
                </a:lnTo>
                <a:lnTo>
                  <a:pt x="10384" y="3259"/>
                </a:lnTo>
                <a:lnTo>
                  <a:pt x="10053" y="2909"/>
                </a:lnTo>
                <a:lnTo>
                  <a:pt x="9703" y="2578"/>
                </a:lnTo>
                <a:lnTo>
                  <a:pt x="9335" y="2265"/>
                </a:lnTo>
                <a:lnTo>
                  <a:pt x="8967" y="1970"/>
                </a:lnTo>
                <a:lnTo>
                  <a:pt x="8580" y="1694"/>
                </a:lnTo>
                <a:lnTo>
                  <a:pt x="8175" y="1436"/>
                </a:lnTo>
                <a:lnTo>
                  <a:pt x="7751" y="1197"/>
                </a:lnTo>
                <a:lnTo>
                  <a:pt x="7328" y="976"/>
                </a:lnTo>
                <a:lnTo>
                  <a:pt x="6886" y="774"/>
                </a:lnTo>
                <a:lnTo>
                  <a:pt x="6444" y="608"/>
                </a:lnTo>
                <a:lnTo>
                  <a:pt x="5984" y="442"/>
                </a:lnTo>
                <a:lnTo>
                  <a:pt x="5505" y="313"/>
                </a:lnTo>
                <a:lnTo>
                  <a:pt x="5026" y="203"/>
                </a:lnTo>
                <a:lnTo>
                  <a:pt x="4529" y="111"/>
                </a:lnTo>
                <a:lnTo>
                  <a:pt x="4032" y="55"/>
                </a:lnTo>
                <a:lnTo>
                  <a:pt x="3535" y="19"/>
                </a:lnTo>
                <a:lnTo>
                  <a:pt x="302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4320075" y="1694175"/>
            <a:ext cx="4366800" cy="305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⊷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⊶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⊸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82405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320075" y="1694182"/>
            <a:ext cx="4366800" cy="30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⊷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⊶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⊸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●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○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■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●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○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■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lvl="1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lvl="2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lvl="3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lvl="4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lvl="5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lvl="6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lvl="7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lvl="8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16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ctrTitle"/>
          </p:nvPr>
        </p:nvSpPr>
        <p:spPr>
          <a:xfrm>
            <a:off x="4918075" y="3139440"/>
            <a:ext cx="4074000" cy="18769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3200" dirty="0"/>
            </a:br>
            <a:br>
              <a:rPr lang="en-GB" sz="3200" dirty="0"/>
            </a:br>
            <a:endParaRPr lang="en-GB" sz="1800" dirty="0"/>
          </a:p>
        </p:txBody>
      </p:sp>
      <p:pic>
        <p:nvPicPr>
          <p:cNvPr id="109" name="Google Shape;109;p1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218212" y="0"/>
            <a:ext cx="7080577" cy="5732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0000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58EC-48B0-4B69-B4C9-6CCD5C8D6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555772"/>
            <a:ext cx="2064265" cy="2031956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2000" kern="1200" dirty="0">
                <a:solidFill>
                  <a:schemeClr val="bg1"/>
                </a:solidFill>
                <a:latin typeface="Dosis" pitchFamily="2" charset="77"/>
                <a:ea typeface="+mj-ea"/>
                <a:cs typeface="+mj-cs"/>
              </a:rPr>
              <a:t>Presenting Sponsor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EDD0A7-FCE1-0D10-858C-28BD9F465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2674" y="414397"/>
            <a:ext cx="4077395" cy="431470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ECFDD-E1BA-DB58-9030-7AB310CD5EF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259265" y="4767262"/>
            <a:ext cx="1256084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2</a:t>
            </a:fld>
            <a:endParaRPr lang="en-US" sz="7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898597"/>
      </p:ext>
    </p:extLst>
  </p:cSld>
  <p:clrMapOvr>
    <a:masterClrMapping/>
  </p:clrMapOvr>
  <p:transition advClick="0" advTm="15000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No photo description available.">
            <a:extLst>
              <a:ext uri="{FF2B5EF4-FFF2-40B4-BE49-F238E27FC236}">
                <a16:creationId xmlns:a16="http://schemas.microsoft.com/office/drawing/2014/main" id="{2877183F-9BD7-D229-BCEC-0197D8C06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8" r="1" b="11627"/>
          <a:stretch/>
        </p:blipFill>
        <p:spPr bwMode="auto">
          <a:xfrm>
            <a:off x="147548" y="127914"/>
            <a:ext cx="2846163" cy="488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No photo description available.">
            <a:extLst>
              <a:ext uri="{FF2B5EF4-FFF2-40B4-BE49-F238E27FC236}">
                <a16:creationId xmlns:a16="http://schemas.microsoft.com/office/drawing/2014/main" id="{6B013A4A-0431-38D2-FC17-93C75AD6F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" r="-3" b="18975"/>
          <a:stretch/>
        </p:blipFill>
        <p:spPr bwMode="auto">
          <a:xfrm>
            <a:off x="3138105" y="127914"/>
            <a:ext cx="2870034" cy="488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o photo description available.">
            <a:extLst>
              <a:ext uri="{FF2B5EF4-FFF2-40B4-BE49-F238E27FC236}">
                <a16:creationId xmlns:a16="http://schemas.microsoft.com/office/drawing/2014/main" id="{6CECC035-97AC-1C8F-FE72-67CFA03FB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84" r="-3" b="45368"/>
          <a:stretch/>
        </p:blipFill>
        <p:spPr bwMode="auto">
          <a:xfrm>
            <a:off x="6134581" y="127914"/>
            <a:ext cx="2870033" cy="154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No photo description available.">
            <a:extLst>
              <a:ext uri="{FF2B5EF4-FFF2-40B4-BE49-F238E27FC236}">
                <a16:creationId xmlns:a16="http://schemas.microsoft.com/office/drawing/2014/main" id="{9CBD5F2D-8F14-5568-5630-AF1CF4D1C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5" r="4722" b="-6"/>
          <a:stretch/>
        </p:blipFill>
        <p:spPr bwMode="auto">
          <a:xfrm>
            <a:off x="6134581" y="1798485"/>
            <a:ext cx="2870033" cy="153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id="{22B1982B-9980-943C-0FCD-A02821831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492"/>
          <a:stretch/>
        </p:blipFill>
        <p:spPr bwMode="auto">
          <a:xfrm>
            <a:off x="6134581" y="3473801"/>
            <a:ext cx="2870033" cy="154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F6334-B91B-35FE-4AFD-2F1A88C76F8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  <a:endParaRPr lang="en-US" sz="7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649631"/>
      </p:ext>
    </p:extLst>
  </p:cSld>
  <p:clrMapOvr>
    <a:masterClrMapping/>
  </p:clrMapOvr>
  <p:transition advClick="0" advTm="7000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" name="Picture 16" descr="No photo description available.">
            <a:extLst>
              <a:ext uri="{FF2B5EF4-FFF2-40B4-BE49-F238E27FC236}">
                <a16:creationId xmlns:a16="http://schemas.microsoft.com/office/drawing/2014/main" id="{A670738D-710F-97EE-628A-F6728C7C2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5" b="-3"/>
          <a:stretch/>
        </p:blipFill>
        <p:spPr bwMode="auto">
          <a:xfrm>
            <a:off x="143313" y="128786"/>
            <a:ext cx="5859289" cy="279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No photo description available.">
            <a:extLst>
              <a:ext uri="{FF2B5EF4-FFF2-40B4-BE49-F238E27FC236}">
                <a16:creationId xmlns:a16="http://schemas.microsoft.com/office/drawing/2014/main" id="{2CD124FF-B32C-EC9A-020C-9CEBFE498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r="8535" b="-1"/>
          <a:stretch/>
        </p:blipFill>
        <p:spPr bwMode="auto">
          <a:xfrm>
            <a:off x="6146999" y="126940"/>
            <a:ext cx="2870033" cy="154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No photo description available.">
            <a:extLst>
              <a:ext uri="{FF2B5EF4-FFF2-40B4-BE49-F238E27FC236}">
                <a16:creationId xmlns:a16="http://schemas.microsoft.com/office/drawing/2014/main" id="{7AD113CE-29EA-732E-14DB-DC8D37012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6" r="-4" b="22384"/>
          <a:stretch/>
        </p:blipFill>
        <p:spPr bwMode="auto">
          <a:xfrm>
            <a:off x="143315" y="3053085"/>
            <a:ext cx="2856520" cy="196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o photo description available.">
            <a:extLst>
              <a:ext uri="{FF2B5EF4-FFF2-40B4-BE49-F238E27FC236}">
                <a16:creationId xmlns:a16="http://schemas.microsoft.com/office/drawing/2014/main" id="{2662B723-1E48-80E2-7E5F-5C98A1E94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1" r="11102" b="2"/>
          <a:stretch/>
        </p:blipFill>
        <p:spPr bwMode="auto">
          <a:xfrm>
            <a:off x="3139219" y="3055881"/>
            <a:ext cx="2860637" cy="195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No photo description available.">
            <a:extLst>
              <a:ext uri="{FF2B5EF4-FFF2-40B4-BE49-F238E27FC236}">
                <a16:creationId xmlns:a16="http://schemas.microsoft.com/office/drawing/2014/main" id="{B83A2FC7-B79B-516F-3EBA-A93AD33DC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44" b="-5"/>
          <a:stretch/>
        </p:blipFill>
        <p:spPr bwMode="auto">
          <a:xfrm>
            <a:off x="6134581" y="1793912"/>
            <a:ext cx="2870033" cy="155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No photo description available.">
            <a:extLst>
              <a:ext uri="{FF2B5EF4-FFF2-40B4-BE49-F238E27FC236}">
                <a16:creationId xmlns:a16="http://schemas.microsoft.com/office/drawing/2014/main" id="{84CDB576-27BC-5FEA-77DF-96C97A45B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r="522"/>
          <a:stretch/>
        </p:blipFill>
        <p:spPr bwMode="auto">
          <a:xfrm>
            <a:off x="6145495" y="3465482"/>
            <a:ext cx="2870033" cy="155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F6334-B91B-35FE-4AFD-2F1A88C76F8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4</a:t>
            </a:fld>
            <a:endParaRPr lang="en-US" sz="7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978"/>
      </p:ext>
    </p:extLst>
  </p:cSld>
  <p:clrMapOvr>
    <a:masterClrMapping/>
  </p:clrMapOvr>
  <p:transition advClick="0" advTm="7000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58EC-48B0-4B69-B4C9-6CCD5C8D6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555772"/>
            <a:ext cx="2064265" cy="2031956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2000" kern="1200" dirty="0">
                <a:solidFill>
                  <a:srgbClr val="FFFFFF"/>
                </a:solidFill>
                <a:latin typeface="Dosis" pitchFamily="2" charset="77"/>
                <a:ea typeface="+mj-ea"/>
                <a:cs typeface="+mj-cs"/>
              </a:rPr>
              <a:t>Venue Sponsor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ECFDD-E1BA-DB58-9030-7AB310CD5EF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82692" y="4767262"/>
            <a:ext cx="420007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>
                <a:solidFill>
                  <a:srgbClr val="898989"/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5</a:t>
            </a:fld>
            <a:endParaRPr lang="en-US" sz="700" kern="1200">
              <a:solidFill>
                <a:srgbClr val="898989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151119-CEB8-6508-5161-3E4396D1D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404" y="721359"/>
            <a:ext cx="3698240" cy="369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09310"/>
      </p:ext>
    </p:extLst>
  </p:cSld>
  <p:clrMapOvr>
    <a:masterClrMapping/>
  </p:clrMapOvr>
  <p:transition advClick="0" advTm="1500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58EC-48B0-4B69-B4C9-6CCD5C8D6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482600"/>
            <a:ext cx="3465438" cy="3425353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300" kern="1200" dirty="0">
                <a:solidFill>
                  <a:schemeClr val="tx1"/>
                </a:solidFill>
                <a:latin typeface="Dosis" pitchFamily="2" charset="77"/>
                <a:ea typeface="+mj-ea"/>
                <a:cs typeface="+mj-cs"/>
              </a:rPr>
              <a:t>DJ Duane Rockwell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ECFDD-E1BA-DB58-9030-7AB310CD5EF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6</a:t>
            </a:fld>
            <a:endParaRPr lang="en-US" sz="7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6BC948-CA9F-FAC5-DD09-5B17DC991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689" y="862030"/>
            <a:ext cx="3706710" cy="341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16341"/>
      </p:ext>
    </p:extLst>
  </p:cSld>
  <p:clrMapOvr>
    <a:masterClrMapping/>
  </p:clrMapOvr>
  <p:transition advClick="0" advTm="10000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No photo description available.">
            <a:extLst>
              <a:ext uri="{FF2B5EF4-FFF2-40B4-BE49-F238E27FC236}">
                <a16:creationId xmlns:a16="http://schemas.microsoft.com/office/drawing/2014/main" id="{4F4B22F6-2036-8408-0875-671B50BDA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35" b="-3"/>
          <a:stretch/>
        </p:blipFill>
        <p:spPr bwMode="auto">
          <a:xfrm>
            <a:off x="544660" y="1788911"/>
            <a:ext cx="3470605" cy="209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o photo description available.">
            <a:extLst>
              <a:ext uri="{FF2B5EF4-FFF2-40B4-BE49-F238E27FC236}">
                <a16:creationId xmlns:a16="http://schemas.microsoft.com/office/drawing/2014/main" id="{75674F66-3470-C1F7-27D0-00760D448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" r="-3" b="-3"/>
          <a:stretch/>
        </p:blipFill>
        <p:spPr bwMode="auto">
          <a:xfrm>
            <a:off x="5527811" y="0"/>
            <a:ext cx="3616189" cy="171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No photo description available.">
            <a:extLst>
              <a:ext uri="{FF2B5EF4-FFF2-40B4-BE49-F238E27FC236}">
                <a16:creationId xmlns:a16="http://schemas.microsoft.com/office/drawing/2014/main" id="{37090FCF-B85A-1DFD-4226-431C417D9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 b="3579"/>
          <a:stretch/>
        </p:blipFill>
        <p:spPr bwMode="auto">
          <a:xfrm>
            <a:off x="5395011" y="1722258"/>
            <a:ext cx="3736959" cy="170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No photo description available.">
            <a:extLst>
              <a:ext uri="{FF2B5EF4-FFF2-40B4-BE49-F238E27FC236}">
                <a16:creationId xmlns:a16="http://schemas.microsoft.com/office/drawing/2014/main" id="{D1644B57-7521-A47C-88D7-21701C91C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-4" b="-4"/>
          <a:stretch/>
        </p:blipFill>
        <p:spPr bwMode="auto">
          <a:xfrm>
            <a:off x="0" y="3392689"/>
            <a:ext cx="3535215" cy="175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No photo description available.">
            <a:extLst>
              <a:ext uri="{FF2B5EF4-FFF2-40B4-BE49-F238E27FC236}">
                <a16:creationId xmlns:a16="http://schemas.microsoft.com/office/drawing/2014/main" id="{F06C9916-C666-C542-351A-94B543E3E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3" r="1" b="10881"/>
          <a:stretch/>
        </p:blipFill>
        <p:spPr bwMode="auto">
          <a:xfrm>
            <a:off x="3535440" y="3424687"/>
            <a:ext cx="5596755" cy="171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F6334-B91B-35FE-4AFD-2F1A88C76F8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671501" y="4767262"/>
            <a:ext cx="843849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7</a:t>
            </a:fld>
            <a:endParaRPr lang="en-US" sz="7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9000AA-3877-3B23-65A0-6D0359C2A4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8" y="0"/>
            <a:ext cx="4400971" cy="20826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BFF7B7-94EF-2BCD-1A13-BA5E0E0D01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5244" y="-1"/>
            <a:ext cx="1620611" cy="342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56846"/>
      </p:ext>
    </p:extLst>
  </p:cSld>
  <p:clrMapOvr>
    <a:masterClrMapping/>
  </p:clrMapOvr>
  <p:transition advClick="0" advTm="7000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No photo description available.">
            <a:extLst>
              <a:ext uri="{FF2B5EF4-FFF2-40B4-BE49-F238E27FC236}">
                <a16:creationId xmlns:a16="http://schemas.microsoft.com/office/drawing/2014/main" id="{2A5509C2-3FA5-CE1B-7DAA-44CEBD64C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0" r="6202" b="-1"/>
          <a:stretch/>
        </p:blipFill>
        <p:spPr bwMode="auto">
          <a:xfrm>
            <a:off x="-1" y="10"/>
            <a:ext cx="5996627" cy="514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No photo description available.">
            <a:extLst>
              <a:ext uri="{FF2B5EF4-FFF2-40B4-BE49-F238E27FC236}">
                <a16:creationId xmlns:a16="http://schemas.microsoft.com/office/drawing/2014/main" id="{20ACB2B0-1643-5698-7D44-BA49561AF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3" r="2180" b="-2"/>
          <a:stretch/>
        </p:blipFill>
        <p:spPr bwMode="auto">
          <a:xfrm>
            <a:off x="6141024" y="10"/>
            <a:ext cx="3002976" cy="167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No photo description available.">
            <a:extLst>
              <a:ext uri="{FF2B5EF4-FFF2-40B4-BE49-F238E27FC236}">
                <a16:creationId xmlns:a16="http://schemas.microsoft.com/office/drawing/2014/main" id="{104053C7-49BD-8E5B-155E-A6E80F4CB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" r="6515" b="1"/>
          <a:stretch/>
        </p:blipFill>
        <p:spPr bwMode="auto">
          <a:xfrm>
            <a:off x="6141021" y="1800354"/>
            <a:ext cx="3002977" cy="154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No photo description available.">
            <a:extLst>
              <a:ext uri="{FF2B5EF4-FFF2-40B4-BE49-F238E27FC236}">
                <a16:creationId xmlns:a16="http://schemas.microsoft.com/office/drawing/2014/main" id="{F6CDD5E1-08FD-1C3F-1B06-7B9A6D13D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6" r="-4" b="-4"/>
          <a:stretch/>
        </p:blipFill>
        <p:spPr bwMode="auto">
          <a:xfrm>
            <a:off x="6141021" y="3471921"/>
            <a:ext cx="3002977" cy="167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F6334-B91B-35FE-4AFD-2F1A88C76F8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948012" y="4767262"/>
            <a:ext cx="563911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8</a:t>
            </a:fld>
            <a:endParaRPr lang="en-US" sz="7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757836"/>
      </p:ext>
    </p:extLst>
  </p:cSld>
  <p:clrMapOvr>
    <a:masterClrMapping/>
  </p:clrMapOvr>
  <p:transition advClick="0" advTm="700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title"/>
          </p:nvPr>
        </p:nvSpPr>
        <p:spPr>
          <a:xfrm>
            <a:off x="4320075" y="6646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Examples of what we’ve accomplished</a:t>
            </a:r>
          </a:p>
        </p:txBody>
      </p:sp>
      <p:sp>
        <p:nvSpPr>
          <p:cNvPr id="132" name="Google Shape;132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9</a:t>
            </a:fld>
            <a:endParaRPr lang="en-GB"/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50AAB9CA-BAB7-4181-2893-D9679A0BA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71"/>
            <a:ext cx="4290237" cy="203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C57289-3608-23C4-3BC4-FBBF7B837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650" y="2565400"/>
            <a:ext cx="12700" cy="12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2B0612-4DBF-AFAF-0DC9-B763ABCC7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47875"/>
            <a:ext cx="2849075" cy="18953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82D14C-D1FE-7D79-3C56-E23B6DA94E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9537" y="3183225"/>
            <a:ext cx="2608813" cy="19443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A8F520-FB93-3E7F-AC06-320A99E72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4725" y="1355525"/>
            <a:ext cx="4565450" cy="300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001394"/>
      </p:ext>
    </p:extLst>
  </p:cSld>
  <p:clrMapOvr>
    <a:masterClrMapping/>
  </p:clrMapOvr>
  <p:transition advClick="0" advTm="700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58EC-48B0-4B69-B4C9-6CCD5C8D6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6807" y="227272"/>
            <a:ext cx="4366800" cy="690900"/>
          </a:xfrm>
        </p:spPr>
        <p:txBody>
          <a:bodyPr/>
          <a:lstStyle/>
          <a:p>
            <a:r>
              <a:rPr lang="en-US" dirty="0"/>
              <a:t>Event Sponsors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ECFDD-E1BA-DB58-9030-7AB310CD5E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10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761CE-07DE-A883-7514-B96CEC83B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678" y="3022982"/>
            <a:ext cx="2463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C75981-F218-40A3-A06B-50BABECA2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014" y="4012657"/>
            <a:ext cx="2248729" cy="9568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4E41EC-AFE8-B025-BA61-B6C1DDCA2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3027" y="1167780"/>
            <a:ext cx="1943130" cy="5193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1A583A-9846-CB2A-A695-DC00B298C6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999" y="751962"/>
            <a:ext cx="1050669" cy="10506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D27718-8551-ADA8-FC62-66ECD0F101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1320" y="1898527"/>
            <a:ext cx="3154837" cy="6836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076625-AAEA-902C-ADBC-B488116192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5584" y="1687142"/>
            <a:ext cx="1270000" cy="127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F34273-D476-0FC8-BD5F-0A90068600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9717" y="209769"/>
            <a:ext cx="1247026" cy="8729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519202-0FCB-7186-096C-6A093D895A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72261" y="1057683"/>
            <a:ext cx="1447710" cy="5348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6F0681-CC56-0C67-C57B-E67B5DDC16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3266" y="2752346"/>
            <a:ext cx="1570341" cy="12116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5F66BAE-1744-8527-8010-0839B0FB26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16763" y="4093023"/>
            <a:ext cx="997362" cy="79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58746"/>
      </p:ext>
    </p:extLst>
  </p:cSld>
  <p:clrMapOvr>
    <a:masterClrMapping/>
  </p:clrMapOvr>
  <p:transition advClick="0" advTm="10000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No photo description available.">
            <a:extLst>
              <a:ext uri="{FF2B5EF4-FFF2-40B4-BE49-F238E27FC236}">
                <a16:creationId xmlns:a16="http://schemas.microsoft.com/office/drawing/2014/main" id="{49E0FD2A-A2C3-AB0A-F544-88C4B8DE8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4350"/>
          <a:stretch/>
        </p:blipFill>
        <p:spPr bwMode="auto">
          <a:xfrm>
            <a:off x="1998220" y="10"/>
            <a:ext cx="7144670" cy="2553880"/>
          </a:xfrm>
          <a:custGeom>
            <a:avLst/>
            <a:gdLst/>
            <a:ahLst/>
            <a:cxnLst/>
            <a:rect l="l" t="t" r="r" b="b"/>
            <a:pathLst>
              <a:path w="9526226" h="3405188">
                <a:moveTo>
                  <a:pt x="1617925" y="0"/>
                </a:moveTo>
                <a:lnTo>
                  <a:pt x="2711158" y="0"/>
                </a:lnTo>
                <a:lnTo>
                  <a:pt x="3027357" y="0"/>
                </a:lnTo>
                <a:lnTo>
                  <a:pt x="3491324" y="0"/>
                </a:lnTo>
                <a:lnTo>
                  <a:pt x="5200853" y="0"/>
                </a:lnTo>
                <a:lnTo>
                  <a:pt x="9526226" y="0"/>
                </a:lnTo>
                <a:lnTo>
                  <a:pt x="9526226" y="3405188"/>
                </a:lnTo>
                <a:lnTo>
                  <a:pt x="0" y="3405188"/>
                </a:lnTo>
                <a:lnTo>
                  <a:pt x="1596" y="3337395"/>
                </a:lnTo>
                <a:cubicBezTo>
                  <a:pt x="68390" y="1928213"/>
                  <a:pt x="632836" y="708413"/>
                  <a:pt x="1595801" y="1499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No photo description available.">
            <a:extLst>
              <a:ext uri="{FF2B5EF4-FFF2-40B4-BE49-F238E27FC236}">
                <a16:creationId xmlns:a16="http://schemas.microsoft.com/office/drawing/2014/main" id="{6F1760EC-7585-8181-1CB6-DC304CBD4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3" r="-1" b="13665"/>
          <a:stretch/>
        </p:blipFill>
        <p:spPr bwMode="auto">
          <a:xfrm>
            <a:off x="1995507" y="2589611"/>
            <a:ext cx="7148493" cy="2553890"/>
          </a:xfrm>
          <a:custGeom>
            <a:avLst/>
            <a:gdLst/>
            <a:ahLst/>
            <a:cxnLst/>
            <a:rect l="l" t="t" r="r" b="b"/>
            <a:pathLst>
              <a:path w="9531324" h="3405187">
                <a:moveTo>
                  <a:pt x="3977" y="0"/>
                </a:moveTo>
                <a:lnTo>
                  <a:pt x="9531324" y="0"/>
                </a:lnTo>
                <a:lnTo>
                  <a:pt x="9531324" y="3405187"/>
                </a:lnTo>
                <a:lnTo>
                  <a:pt x="5205951" y="3405187"/>
                </a:lnTo>
                <a:lnTo>
                  <a:pt x="3496422" y="3405187"/>
                </a:lnTo>
                <a:lnTo>
                  <a:pt x="3032455" y="3405187"/>
                </a:lnTo>
                <a:lnTo>
                  <a:pt x="2716256" y="3405187"/>
                </a:lnTo>
                <a:lnTo>
                  <a:pt x="2502754" y="3405187"/>
                </a:lnTo>
                <a:lnTo>
                  <a:pt x="2390998" y="3327786"/>
                </a:lnTo>
                <a:cubicBezTo>
                  <a:pt x="2217180" y="3200295"/>
                  <a:pt x="2046553" y="3062584"/>
                  <a:pt x="1874350" y="2922001"/>
                </a:cubicBezTo>
                <a:cubicBezTo>
                  <a:pt x="928725" y="2150026"/>
                  <a:pt x="0" y="1516318"/>
                  <a:pt x="0" y="16884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F6334-B91B-35FE-4AFD-2F1A88C76F8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140446" y="4766310"/>
            <a:ext cx="891540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lvl="0" indent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11</a:t>
            </a:fld>
            <a:endParaRPr lang="en-US" sz="7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506766"/>
      </p:ext>
    </p:extLst>
  </p:cSld>
  <p:clrMapOvr>
    <a:masterClrMapping/>
  </p:clrMapOvr>
  <p:transition advClick="0" advTm="5000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 descr="No photo description available.">
            <a:extLst>
              <a:ext uri="{FF2B5EF4-FFF2-40B4-BE49-F238E27FC236}">
                <a16:creationId xmlns:a16="http://schemas.microsoft.com/office/drawing/2014/main" id="{CE433B77-9458-B796-9BCB-2DD1B1DCB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4" r="3282" b="-1"/>
          <a:stretch/>
        </p:blipFill>
        <p:spPr bwMode="auto">
          <a:xfrm>
            <a:off x="149054" y="128787"/>
            <a:ext cx="4353079" cy="237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No photo description available.">
            <a:extLst>
              <a:ext uri="{FF2B5EF4-FFF2-40B4-BE49-F238E27FC236}">
                <a16:creationId xmlns:a16="http://schemas.microsoft.com/office/drawing/2014/main" id="{96669A1C-91D0-4752-31D4-AE19CB29A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8" r="524"/>
          <a:stretch/>
        </p:blipFill>
        <p:spPr bwMode="auto">
          <a:xfrm>
            <a:off x="4646529" y="128787"/>
            <a:ext cx="4348413" cy="237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No photo description available.">
            <a:extLst>
              <a:ext uri="{FF2B5EF4-FFF2-40B4-BE49-F238E27FC236}">
                <a16:creationId xmlns:a16="http://schemas.microsoft.com/office/drawing/2014/main" id="{BA25DB91-8FA5-43BC-5F19-1716B2527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1" b="-2"/>
          <a:stretch/>
        </p:blipFill>
        <p:spPr bwMode="auto">
          <a:xfrm>
            <a:off x="149054" y="2633143"/>
            <a:ext cx="4353079" cy="209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No photo description available.">
            <a:extLst>
              <a:ext uri="{FF2B5EF4-FFF2-40B4-BE49-F238E27FC236}">
                <a16:creationId xmlns:a16="http://schemas.microsoft.com/office/drawing/2014/main" id="{D42BA9D1-1F00-266C-F97F-4947233B9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6" b="-2"/>
          <a:stretch/>
        </p:blipFill>
        <p:spPr bwMode="auto">
          <a:xfrm>
            <a:off x="4646529" y="2633143"/>
            <a:ext cx="4348412" cy="209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F6334-B91B-35FE-4AFD-2F1A88C76F8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12</a:t>
            </a:fld>
            <a:endParaRPr lang="en-US" sz="7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638561"/>
      </p:ext>
    </p:extLst>
  </p:cSld>
  <p:clrMapOvr>
    <a:masterClrMapping/>
  </p:clrMapOvr>
  <p:transition advClick="0" advTm="700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58EC-48B0-4B69-B4C9-6CCD5C8D6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Partners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ECFDD-E1BA-DB58-9030-7AB310CD5E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9B7BF7-6D97-B4A6-C71E-41034D8FC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175" y="3082960"/>
            <a:ext cx="2753541" cy="952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050D59-216A-E514-EA9F-D184C6ED1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8156" y="1584125"/>
            <a:ext cx="1390650" cy="1390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763E01-6095-C41E-D1B7-3E6A4EC41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269" y="3932947"/>
            <a:ext cx="1210553" cy="121055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B651D0D-2F93-F443-4C76-1F73EF9DD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767" y="1759098"/>
            <a:ext cx="1748985" cy="12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urner Foundation for Community Advocacy, Inc. Receives Grant from Lou Sobh  Automotive Group – Turner Foundation for Community Advocacy">
            <a:extLst>
              <a:ext uri="{FF2B5EF4-FFF2-40B4-BE49-F238E27FC236}">
                <a16:creationId xmlns:a16="http://schemas.microsoft.com/office/drawing/2014/main" id="{3054A2FD-6272-F5BA-36CF-BE82BE50B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752" y="3325949"/>
            <a:ext cx="2464340" cy="100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44185"/>
      </p:ext>
    </p:extLst>
  </p:cSld>
  <p:clrMapOvr>
    <a:masterClrMapping/>
  </p:clrMapOvr>
  <p:transition advClick="0" advTm="15000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" name="Picture 10" descr="No photo description available.">
            <a:extLst>
              <a:ext uri="{FF2B5EF4-FFF2-40B4-BE49-F238E27FC236}">
                <a16:creationId xmlns:a16="http://schemas.microsoft.com/office/drawing/2014/main" id="{70A58039-7466-6C95-1B68-C5650DBE4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4" r="-1" b="34673"/>
          <a:stretch/>
        </p:blipFill>
        <p:spPr bwMode="auto">
          <a:xfrm>
            <a:off x="240033" y="240029"/>
            <a:ext cx="3428009" cy="309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No photo description available.">
            <a:extLst>
              <a:ext uri="{FF2B5EF4-FFF2-40B4-BE49-F238E27FC236}">
                <a16:creationId xmlns:a16="http://schemas.microsoft.com/office/drawing/2014/main" id="{1AC2002F-D8CE-F6C4-1E32-6423CFFE5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2820"/>
          <a:stretch/>
        </p:blipFill>
        <p:spPr bwMode="auto">
          <a:xfrm>
            <a:off x="3726188" y="240029"/>
            <a:ext cx="1687068" cy="309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No photo description available.">
            <a:extLst>
              <a:ext uri="{FF2B5EF4-FFF2-40B4-BE49-F238E27FC236}">
                <a16:creationId xmlns:a16="http://schemas.microsoft.com/office/drawing/2014/main" id="{7BB75C8E-1342-4339-CBF8-2C1AC29E2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70" r="-3" b="29874"/>
          <a:stretch/>
        </p:blipFill>
        <p:spPr bwMode="auto">
          <a:xfrm>
            <a:off x="240033" y="3405119"/>
            <a:ext cx="1687068" cy="131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No photo description available.">
            <a:extLst>
              <a:ext uri="{FF2B5EF4-FFF2-40B4-BE49-F238E27FC236}">
                <a16:creationId xmlns:a16="http://schemas.microsoft.com/office/drawing/2014/main" id="{5D9A4582-327E-9C06-5C24-A2C1C3157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7" r="4" b="12544"/>
          <a:stretch/>
        </p:blipFill>
        <p:spPr bwMode="auto">
          <a:xfrm>
            <a:off x="1983786" y="3405119"/>
            <a:ext cx="3429469" cy="1315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No photo description available.">
            <a:extLst>
              <a:ext uri="{FF2B5EF4-FFF2-40B4-BE49-F238E27FC236}">
                <a16:creationId xmlns:a16="http://schemas.microsoft.com/office/drawing/2014/main" id="{DE8D9166-082A-09BF-D088-C2D490C6F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22" r="-2" b="11939"/>
          <a:stretch/>
        </p:blipFill>
        <p:spPr bwMode="auto">
          <a:xfrm>
            <a:off x="5465940" y="240029"/>
            <a:ext cx="3429469" cy="448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F6334-B91B-35FE-4AFD-2F1A88C76F8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14</a:t>
            </a:fld>
            <a:endParaRPr lang="en-US" sz="7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905368"/>
      </p:ext>
    </p:extLst>
  </p:cSld>
  <p:clrMapOvr>
    <a:masterClrMapping/>
  </p:clrMapOvr>
  <p:transition advClick="0" advTm="700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F6334-B91B-35FE-4AFD-2F1A88C76F8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15</a:t>
            </a:fld>
            <a:endParaRPr lang="en-US" sz="7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7410" name="Picture 2" descr="No photo description available.">
            <a:extLst>
              <a:ext uri="{FF2B5EF4-FFF2-40B4-BE49-F238E27FC236}">
                <a16:creationId xmlns:a16="http://schemas.microsoft.com/office/drawing/2014/main" id="{AD9961CA-6E85-9626-2A57-E3E872B16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2269"/>
            <a:ext cx="5212970" cy="247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No photo description available.">
            <a:extLst>
              <a:ext uri="{FF2B5EF4-FFF2-40B4-BE49-F238E27FC236}">
                <a16:creationId xmlns:a16="http://schemas.microsoft.com/office/drawing/2014/main" id="{AA6BE4F3-4F63-3678-76A1-EEDADB381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118" y="321637"/>
            <a:ext cx="4251072" cy="201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No photo description available.">
            <a:extLst>
              <a:ext uri="{FF2B5EF4-FFF2-40B4-BE49-F238E27FC236}">
                <a16:creationId xmlns:a16="http://schemas.microsoft.com/office/drawing/2014/main" id="{7E6F5DFF-4C71-5505-E2D9-5E54E6A05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637"/>
            <a:ext cx="4456466" cy="211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No photo description available.">
            <a:extLst>
              <a:ext uri="{FF2B5EF4-FFF2-40B4-BE49-F238E27FC236}">
                <a16:creationId xmlns:a16="http://schemas.microsoft.com/office/drawing/2014/main" id="{18E1D20E-3CE3-70F1-CFC3-6E622DC04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712" y="2432270"/>
            <a:ext cx="1170976" cy="247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No photo description available.">
            <a:extLst>
              <a:ext uri="{FF2B5EF4-FFF2-40B4-BE49-F238E27FC236}">
                <a16:creationId xmlns:a16="http://schemas.microsoft.com/office/drawing/2014/main" id="{7A94CAF2-64DD-A1C2-D907-80565B19A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629" y="2432269"/>
            <a:ext cx="1170976" cy="247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No photo description available.">
            <a:extLst>
              <a:ext uri="{FF2B5EF4-FFF2-40B4-BE49-F238E27FC236}">
                <a16:creationId xmlns:a16="http://schemas.microsoft.com/office/drawing/2014/main" id="{EA5C5350-27BE-CCD6-DDCD-5777F5FA9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546" y="2432269"/>
            <a:ext cx="1170976" cy="247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 descr="No photo description available.">
            <a:extLst>
              <a:ext uri="{FF2B5EF4-FFF2-40B4-BE49-F238E27FC236}">
                <a16:creationId xmlns:a16="http://schemas.microsoft.com/office/drawing/2014/main" id="{F031B801-DDB9-8CC0-0217-935769710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032" y="2432269"/>
            <a:ext cx="1171739" cy="247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32401"/>
      </p:ext>
    </p:extLst>
  </p:cSld>
  <p:clrMapOvr>
    <a:masterClrMapping/>
  </p:clrMapOvr>
  <p:transition advClick="0" advTm="7000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58EC-48B0-4B69-B4C9-6CCD5C8D6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 Sponsors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ECFDD-E1BA-DB58-9030-7AB310CD5E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16</a:t>
            </a:fld>
            <a:endParaRPr lang="en-GB"/>
          </a:p>
        </p:txBody>
      </p:sp>
      <p:pic>
        <p:nvPicPr>
          <p:cNvPr id="2052" name="Picture 4" descr="Regions Bank Logo - PNG and Vector - Logo Download">
            <a:extLst>
              <a:ext uri="{FF2B5EF4-FFF2-40B4-BE49-F238E27FC236}">
                <a16:creationId xmlns:a16="http://schemas.microsoft.com/office/drawing/2014/main" id="{E6746349-BA57-321D-E92A-95F946D54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721" y="675164"/>
            <a:ext cx="2565125" cy="25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New &amp; Pre-Owned Cars In Atlanta, GA | Jim Ellis Automotive Group">
            <a:extLst>
              <a:ext uri="{FF2B5EF4-FFF2-40B4-BE49-F238E27FC236}">
                <a16:creationId xmlns:a16="http://schemas.microsoft.com/office/drawing/2014/main" id="{1E22BFED-78B7-C041-F76C-A39246456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289" y="1438470"/>
            <a:ext cx="2133737" cy="115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296697-13EE-4B0E-55C6-16B8DF90380A}"/>
              </a:ext>
            </a:extLst>
          </p:cNvPr>
          <p:cNvSpPr txBox="1"/>
          <p:nvPr/>
        </p:nvSpPr>
        <p:spPr>
          <a:xfrm>
            <a:off x="4031329" y="2590815"/>
            <a:ext cx="2207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Dosis" pitchFamily="2" charset="77"/>
              </a:rPr>
              <a:t>Jim and Billie Ellis Foundation</a:t>
            </a:r>
          </a:p>
        </p:txBody>
      </p:sp>
      <p:pic>
        <p:nvPicPr>
          <p:cNvPr id="2058" name="Picture 10" descr="SCAD - The Savannah College of Art and Design - YouTube">
            <a:extLst>
              <a:ext uri="{FF2B5EF4-FFF2-40B4-BE49-F238E27FC236}">
                <a16:creationId xmlns:a16="http://schemas.microsoft.com/office/drawing/2014/main" id="{A9ED0A22-F5EF-B87C-8DA6-A81F9036C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710" y="3048000"/>
            <a:ext cx="1602631" cy="160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92892"/>
      </p:ext>
    </p:extLst>
  </p:cSld>
  <p:clrMapOvr>
    <a:masterClrMapping/>
  </p:clrMapOvr>
  <p:transition advClick="0" advTm="15000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No photo description available.">
            <a:extLst>
              <a:ext uri="{FF2B5EF4-FFF2-40B4-BE49-F238E27FC236}">
                <a16:creationId xmlns:a16="http://schemas.microsoft.com/office/drawing/2014/main" id="{28F86E66-CDE8-34DD-3D45-8FE00E65D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" r="12447" b="-1"/>
          <a:stretch/>
        </p:blipFill>
        <p:spPr bwMode="auto">
          <a:xfrm>
            <a:off x="149054" y="128787"/>
            <a:ext cx="4353079" cy="237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No photo description available.">
            <a:extLst>
              <a:ext uri="{FF2B5EF4-FFF2-40B4-BE49-F238E27FC236}">
                <a16:creationId xmlns:a16="http://schemas.microsoft.com/office/drawing/2014/main" id="{59F46DDA-644B-9E3B-1FD9-A7BC075BB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09" b="-1"/>
          <a:stretch/>
        </p:blipFill>
        <p:spPr bwMode="auto">
          <a:xfrm>
            <a:off x="4646529" y="128787"/>
            <a:ext cx="4348413" cy="237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10" descr="No photo description available.">
            <a:extLst>
              <a:ext uri="{FF2B5EF4-FFF2-40B4-BE49-F238E27FC236}">
                <a16:creationId xmlns:a16="http://schemas.microsoft.com/office/drawing/2014/main" id="{E949E9C9-F1E8-6224-4DDF-157421F12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" r="1253" b="-2"/>
          <a:stretch/>
        </p:blipFill>
        <p:spPr bwMode="auto">
          <a:xfrm>
            <a:off x="149054" y="2633143"/>
            <a:ext cx="4353079" cy="209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No photo description available.">
            <a:extLst>
              <a:ext uri="{FF2B5EF4-FFF2-40B4-BE49-F238E27FC236}">
                <a16:creationId xmlns:a16="http://schemas.microsoft.com/office/drawing/2014/main" id="{506BD545-B19F-298A-65E8-A7C12BD51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6" b="-2"/>
          <a:stretch/>
        </p:blipFill>
        <p:spPr bwMode="auto">
          <a:xfrm>
            <a:off x="4646529" y="2633143"/>
            <a:ext cx="4348412" cy="209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F6334-B91B-35FE-4AFD-2F1A88C76F8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17</a:t>
            </a:fld>
            <a:endParaRPr lang="en-US" sz="7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718488"/>
      </p:ext>
    </p:extLst>
  </p:cSld>
  <p:clrMapOvr>
    <a:masterClrMapping/>
  </p:clrMapOvr>
  <p:transition advClick="0" advTm="7000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4A0E9-000D-7526-7998-A93DA6FEF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 Fund Program Administrator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99EED-E659-09E7-1A33-41221FBC11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18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3E47ED-06B7-FE5A-048C-7A4F5E014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831" y="1584125"/>
            <a:ext cx="2558003" cy="255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33542"/>
      </p:ext>
    </p:extLst>
  </p:cSld>
  <p:clrMapOvr>
    <a:masterClrMapping/>
  </p:clrMapOvr>
  <p:transition advClick="0" advTm="10000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May be an image of 1 person, owl and text">
            <a:extLst>
              <a:ext uri="{FF2B5EF4-FFF2-40B4-BE49-F238E27FC236}">
                <a16:creationId xmlns:a16="http://schemas.microsoft.com/office/drawing/2014/main" id="{C14ED4B4-510E-E824-6BD6-23B86C705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7" r="-4" b="40163"/>
          <a:stretch/>
        </p:blipFill>
        <p:spPr bwMode="auto">
          <a:xfrm>
            <a:off x="241300" y="241299"/>
            <a:ext cx="4256171" cy="227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May be an image of 7 people">
            <a:extLst>
              <a:ext uri="{FF2B5EF4-FFF2-40B4-BE49-F238E27FC236}">
                <a16:creationId xmlns:a16="http://schemas.microsoft.com/office/drawing/2014/main" id="{232AC397-209D-775A-2213-4316B5C30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r="1" b="1"/>
          <a:stretch/>
        </p:blipFill>
        <p:spPr bwMode="auto">
          <a:xfrm>
            <a:off x="241301" y="2643216"/>
            <a:ext cx="2007434" cy="208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May be an image of 9 people and text">
            <a:extLst>
              <a:ext uri="{FF2B5EF4-FFF2-40B4-BE49-F238E27FC236}">
                <a16:creationId xmlns:a16="http://schemas.microsoft.com/office/drawing/2014/main" id="{A7AA6817-564C-5418-897E-5AA7FB923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" r="9" b="9"/>
          <a:stretch/>
        </p:blipFill>
        <p:spPr bwMode="auto">
          <a:xfrm>
            <a:off x="2369664" y="2636141"/>
            <a:ext cx="2127807" cy="208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 descr="May be an image of 6 people and text">
            <a:extLst>
              <a:ext uri="{FF2B5EF4-FFF2-40B4-BE49-F238E27FC236}">
                <a16:creationId xmlns:a16="http://schemas.microsoft.com/office/drawing/2014/main" id="{666B8022-F815-EFD8-B8C0-F4ABC141E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r="3788" b="2"/>
          <a:stretch/>
        </p:blipFill>
        <p:spPr bwMode="auto">
          <a:xfrm>
            <a:off x="4646529" y="241299"/>
            <a:ext cx="4256169" cy="448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F6334-B91B-35FE-4AFD-2F1A88C76F8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19</a:t>
            </a:fld>
            <a:endParaRPr lang="en-US" sz="7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249478"/>
      </p:ext>
    </p:extLst>
  </p:cSld>
  <p:clrMapOvr>
    <a:masterClrMapping/>
  </p:clrMapOvr>
  <p:transition advClick="0" advTm="7000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69095-FA9C-DF6E-DCDC-BCC70A63E5F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20</a:t>
            </a:fld>
            <a:endParaRPr lang="en-US" sz="7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8B68A63-C3ED-680B-2DF2-028CCE5E5EDE}"/>
              </a:ext>
            </a:extLst>
          </p:cNvPr>
          <p:cNvSpPr txBox="1"/>
          <p:nvPr/>
        </p:nvSpPr>
        <p:spPr>
          <a:xfrm>
            <a:off x="5664702" y="240071"/>
            <a:ext cx="27270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u="sng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Gold Donors</a:t>
            </a:r>
            <a:endParaRPr lang="en-US" sz="3200" u="sng" dirty="0">
              <a:latin typeface="Dosis" pitchFamily="2" charset="7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4C4213-C18A-2A67-AF41-338F4636D2CE}"/>
              </a:ext>
            </a:extLst>
          </p:cNvPr>
          <p:cNvSpPr txBox="1"/>
          <p:nvPr/>
        </p:nvSpPr>
        <p:spPr>
          <a:xfrm>
            <a:off x="2139395" y="228197"/>
            <a:ext cx="32302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u="sng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Platinum Donors</a:t>
            </a:r>
            <a:endParaRPr lang="en-US" sz="3200" u="sng" dirty="0">
              <a:latin typeface="Dosis" pitchFamily="2" charset="7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9895A79-341D-DD39-B466-D74A33CFFC0E}"/>
              </a:ext>
            </a:extLst>
          </p:cNvPr>
          <p:cNvSpPr txBox="1"/>
          <p:nvPr/>
        </p:nvSpPr>
        <p:spPr>
          <a:xfrm>
            <a:off x="2139394" y="2173326"/>
            <a:ext cx="46852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u="sng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Donor Platform Partners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3032EBC-FEDF-D247-573E-97CDF737E462}"/>
              </a:ext>
            </a:extLst>
          </p:cNvPr>
          <p:cNvSpPr txBox="1"/>
          <p:nvPr/>
        </p:nvSpPr>
        <p:spPr>
          <a:xfrm>
            <a:off x="2139394" y="812972"/>
            <a:ext cx="23257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Scott and Sarah Ernst</a:t>
            </a:r>
            <a:endParaRPr lang="en-US" sz="1600" dirty="0">
              <a:latin typeface="Dosis" pitchFamily="2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749C5E7-E89E-9658-EB9D-56BAD6D7C0A0}"/>
              </a:ext>
            </a:extLst>
          </p:cNvPr>
          <p:cNvSpPr txBox="1"/>
          <p:nvPr/>
        </p:nvSpPr>
        <p:spPr>
          <a:xfrm>
            <a:off x="5664701" y="812972"/>
            <a:ext cx="29270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Nathaniel and Paula Roberts</a:t>
            </a:r>
          </a:p>
          <a:p>
            <a:r>
              <a:rPr lang="en-US" sz="1600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Alpharetta Back &amp; Neck Center – Dr. Jay DiVagno</a:t>
            </a:r>
            <a:endParaRPr lang="en-US" sz="1600" dirty="0">
              <a:latin typeface="Dosis" pitchFamily="2" charset="7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BCC844C-63AC-1017-6D6D-2B681D4F716E}"/>
              </a:ext>
            </a:extLst>
          </p:cNvPr>
          <p:cNvSpPr txBox="1"/>
          <p:nvPr/>
        </p:nvSpPr>
        <p:spPr>
          <a:xfrm>
            <a:off x="2139394" y="2810206"/>
            <a:ext cx="18099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Qgiv</a:t>
            </a:r>
          </a:p>
          <a:p>
            <a:r>
              <a:rPr lang="en-US" sz="1600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Pledge</a:t>
            </a:r>
          </a:p>
          <a:p>
            <a:r>
              <a:rPr lang="en-US" sz="1600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Benevity</a:t>
            </a:r>
          </a:p>
          <a:p>
            <a:r>
              <a:rPr lang="en-US" sz="1600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Custom Ink</a:t>
            </a:r>
          </a:p>
          <a:p>
            <a:r>
              <a:rPr lang="en-US" sz="1600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PayPal</a:t>
            </a:r>
          </a:p>
          <a:p>
            <a:r>
              <a:rPr lang="en-US" sz="1600" kern="1200" dirty="0">
                <a:solidFill>
                  <a:schemeClr val="accent4"/>
                </a:solidFill>
                <a:latin typeface="Dosis" pitchFamily="2" charset="77"/>
                <a:ea typeface="+mj-ea"/>
                <a:cs typeface="+mj-cs"/>
              </a:rPr>
              <a:t>Guidestar Candid</a:t>
            </a:r>
            <a:endParaRPr lang="en-US" sz="1600" dirty="0">
              <a:latin typeface="Dosi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99494061"/>
      </p:ext>
    </p:extLst>
  </p:cSld>
  <p:clrMapOvr>
    <a:masterClrMapping/>
  </p:clrMapOvr>
  <p:transition advClick="0" advTm="10000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5FBB7C-9604-718C-2492-AE1A1657DE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A76F6-CABF-7D7E-0E70-5D35FB0F696C}"/>
              </a:ext>
            </a:extLst>
          </p:cNvPr>
          <p:cNvSpPr txBox="1"/>
          <p:nvPr/>
        </p:nvSpPr>
        <p:spPr>
          <a:xfrm>
            <a:off x="295829" y="1888175"/>
            <a:ext cx="85523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Dosis" pitchFamily="2" charset="77"/>
              </a:rPr>
              <a:t>Thank you to all our sponsors and corporate partners </a:t>
            </a:r>
          </a:p>
          <a:p>
            <a:r>
              <a:rPr lang="en-US" sz="3200" dirty="0">
                <a:solidFill>
                  <a:schemeClr val="bg1"/>
                </a:solidFill>
                <a:latin typeface="Dosis" pitchFamily="2" charset="77"/>
              </a:rPr>
              <a:t>for helping make our inaugural awards ceremony and </a:t>
            </a:r>
          </a:p>
          <a:p>
            <a:r>
              <a:rPr lang="en-US" sz="3200" dirty="0">
                <a:solidFill>
                  <a:schemeClr val="bg1"/>
                </a:solidFill>
                <a:latin typeface="Dosis" pitchFamily="2" charset="77"/>
              </a:rPr>
              <a:t>silent auction a huge success!</a:t>
            </a:r>
          </a:p>
        </p:txBody>
      </p:sp>
    </p:spTree>
    <p:extLst>
      <p:ext uri="{BB962C8B-B14F-4D97-AF65-F5344CB8AC3E}">
        <p14:creationId xmlns:p14="http://schemas.microsoft.com/office/powerpoint/2010/main" val="2182858148"/>
      </p:ext>
    </p:extLst>
  </p:cSld>
  <p:clrMapOvr>
    <a:masterClrMapping/>
  </p:clrMapOvr>
  <p:transition advClick="0" advTm="0">
    <p:fade thruBlk="1"/>
  </p:transition>
</p:sld>
</file>

<file path=ppt/theme/theme1.xml><?xml version="1.0" encoding="utf-8"?>
<a:theme xmlns:a="http://schemas.openxmlformats.org/drawingml/2006/main" name="Solanio template">
  <a:themeElements>
    <a:clrScheme name="Custom 347">
      <a:dk1>
        <a:srgbClr val="484F56"/>
      </a:dk1>
      <a:lt1>
        <a:srgbClr val="FFFFFF"/>
      </a:lt1>
      <a:dk2>
        <a:srgbClr val="666666"/>
      </a:dk2>
      <a:lt2>
        <a:srgbClr val="EEF1F3"/>
      </a:lt2>
      <a:accent1>
        <a:srgbClr val="9BCF63"/>
      </a:accent1>
      <a:accent2>
        <a:srgbClr val="51B148"/>
      </a:accent2>
      <a:accent3>
        <a:srgbClr val="B8F567"/>
      </a:accent3>
      <a:accent4>
        <a:srgbClr val="484F56"/>
      </a:accent4>
      <a:accent5>
        <a:srgbClr val="89A8BF"/>
      </a:accent5>
      <a:accent6>
        <a:srgbClr val="E0E8EE"/>
      </a:accent6>
      <a:hlink>
        <a:srgbClr val="9BCF6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22915</TotalTime>
  <Words>142</Words>
  <Application>Microsoft Macintosh PowerPoint</Application>
  <PresentationFormat>On-screen Show (16:9)</PresentationFormat>
  <Paragraphs>47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Dosis</vt:lpstr>
      <vt:lpstr>Pontano Sans</vt:lpstr>
      <vt:lpstr>Dosis ExtraLight</vt:lpstr>
      <vt:lpstr>Solanio template</vt:lpstr>
      <vt:lpstr>  </vt:lpstr>
      <vt:lpstr>Presenting Sponsor</vt:lpstr>
      <vt:lpstr>PowerPoint Presentation</vt:lpstr>
      <vt:lpstr>PowerPoint Presentation</vt:lpstr>
      <vt:lpstr>Venue Sponsor</vt:lpstr>
      <vt:lpstr>DJ Duane Rockwell</vt:lpstr>
      <vt:lpstr>PowerPoint Presentation</vt:lpstr>
      <vt:lpstr>PowerPoint Presentation</vt:lpstr>
      <vt:lpstr>Examples of what we’ve accomplished</vt:lpstr>
      <vt:lpstr>Event Sponsors</vt:lpstr>
      <vt:lpstr>PowerPoint Presentation</vt:lpstr>
      <vt:lpstr>PowerPoint Presentation</vt:lpstr>
      <vt:lpstr>Corporate Partners</vt:lpstr>
      <vt:lpstr>PowerPoint Presentation</vt:lpstr>
      <vt:lpstr>PowerPoint Presentation</vt:lpstr>
      <vt:lpstr>Scholarship Sponsors</vt:lpstr>
      <vt:lpstr>PowerPoint Presentation</vt:lpstr>
      <vt:lpstr>Scholarship Fund Program Administrator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Environmental PPT Template_x000d_</dc:title>
  <dc:creator/>
  <cp:lastModifiedBy>dominicturner11@gmail.com</cp:lastModifiedBy>
  <cp:revision>30</cp:revision>
  <dcterms:created xsi:type="dcterms:W3CDTF">2019-09-26T07:40:44Z</dcterms:created>
  <dcterms:modified xsi:type="dcterms:W3CDTF">2024-09-11T20:27:50Z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2052-1.3.1.1688</vt:lpwstr>
  </property>
</Properties>
</file>